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4.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5.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handoutMasterIdLst>
    <p:handoutMasterId r:id="rId37"/>
  </p:handoutMasterIdLst>
  <p:sldIdLst>
    <p:sldId id="8444" r:id="rId2"/>
    <p:sldId id="8445" r:id="rId3"/>
    <p:sldId id="8446" r:id="rId4"/>
    <p:sldId id="8470" r:id="rId5"/>
    <p:sldId id="8471" r:id="rId6"/>
    <p:sldId id="8469" r:id="rId7"/>
    <p:sldId id="8473" r:id="rId8"/>
    <p:sldId id="8451" r:id="rId9"/>
    <p:sldId id="8475" r:id="rId10"/>
    <p:sldId id="8476" r:id="rId11"/>
    <p:sldId id="8477" r:id="rId12"/>
    <p:sldId id="8478" r:id="rId13"/>
    <p:sldId id="8479" r:id="rId14"/>
    <p:sldId id="8474" r:id="rId15"/>
    <p:sldId id="8485" r:id="rId16"/>
    <p:sldId id="8489" r:id="rId17"/>
    <p:sldId id="8486" r:id="rId18"/>
    <p:sldId id="8481" r:id="rId19"/>
    <p:sldId id="8483" r:id="rId20"/>
    <p:sldId id="8487" r:id="rId21"/>
    <p:sldId id="8484" r:id="rId22"/>
    <p:sldId id="8480" r:id="rId23"/>
    <p:sldId id="8497" r:id="rId24"/>
    <p:sldId id="8456" r:id="rId25"/>
    <p:sldId id="8491" r:id="rId26"/>
    <p:sldId id="8492" r:id="rId27"/>
    <p:sldId id="8493" r:id="rId28"/>
    <p:sldId id="8498" r:id="rId29"/>
    <p:sldId id="8490" r:id="rId30"/>
    <p:sldId id="8494" r:id="rId31"/>
    <p:sldId id="8495" r:id="rId32"/>
    <p:sldId id="8496" r:id="rId33"/>
    <p:sldId id="8499" r:id="rId34"/>
    <p:sldId id="8462"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8">
          <p15:clr>
            <a:srgbClr val="A4A3A4"/>
          </p15:clr>
        </p15:guide>
        <p15:guide id="2" pos="385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F6CB0"/>
    <a:srgbClr val="3C8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52" autoAdjust="0"/>
    <p:restoredTop sz="94660"/>
  </p:normalViewPr>
  <p:slideViewPr>
    <p:cSldViewPr snapToGrid="0" showGuides="1">
      <p:cViewPr varScale="1">
        <p:scale>
          <a:sx n="87" d="100"/>
          <a:sy n="87" d="100"/>
        </p:scale>
        <p:origin x="360" y="72"/>
      </p:cViewPr>
      <p:guideLst>
        <p:guide orient="horz" pos="2148"/>
        <p:guide pos="3857"/>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2024/6/2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B9DF4C-72A1-49D6-A275-6390EB09085B}" type="datetimeFigureOut">
              <a:rPr lang="zh-CN" altLang="en-US" smtClean="0"/>
              <a:t>2024/6/2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475A03-013E-4AAD-95E8-E2B7D005A40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043F774-2387-4344-97E5-35EED78AF20D}"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043F774-2387-4344-97E5-35EED78AF20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043F774-2387-4344-97E5-35EED78AF20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043F774-2387-4344-97E5-35EED78AF20D}" type="slidenum">
              <a:rPr lang="zh-CN" altLang="en-US" smtClean="0"/>
              <a:t>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043F774-2387-4344-97E5-35EED78AF20D}" type="slidenum">
              <a:rPr lang="zh-CN" altLang="en-US" smtClean="0"/>
              <a:t>24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043F774-2387-4344-97E5-35EED78AF20D}" type="slidenum">
              <a:rPr lang="zh-CN" altLang="en-US" smtClean="0"/>
              <a:t>34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946DC87-473F-470C-B233-BFCBAF0E8A58}" type="datetime1">
              <a:rPr lang="zh-CN" altLang="en-US" smtClean="0"/>
              <a:t>2024/6/2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40FD29-1FB8-423E-A4B5-3E8C2D49B5B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AE06717-DF78-43E8-A05D-5DDB759D8F2B}" type="datetime1">
              <a:rPr lang="zh-CN" altLang="en-US" smtClean="0"/>
              <a:t>2024/6/2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40FD29-1FB8-423E-A4B5-3E8C2D49B5B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3E8BA46-0381-4457-9B21-B240406C8EC0}" type="datetime1">
              <a:rPr lang="zh-CN" altLang="en-US" smtClean="0"/>
              <a:t>2024/6/2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40FD29-1FB8-423E-A4B5-3E8C2D49B5B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l="81" r="96401"/>
          <a:stretch>
            <a:fillRect/>
          </a:stretch>
        </p:blipFill>
        <p:spPr>
          <a:xfrm rot="5400000" flipV="1">
            <a:off x="5935577" y="-5935578"/>
            <a:ext cx="320846" cy="12192000"/>
          </a:xfrm>
          <a:prstGeom prst="rect">
            <a:avLst/>
          </a:prstGeom>
        </p:spPr>
      </p:pic>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81" r="96401"/>
          <a:stretch>
            <a:fillRect/>
          </a:stretch>
        </p:blipFill>
        <p:spPr>
          <a:xfrm rot="5400000" flipV="1">
            <a:off x="5935577" y="601577"/>
            <a:ext cx="320846" cy="12192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1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4_Free Blank With Foot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1096529-603F-48B2-A954-D8F35C749F7E}" type="datetime1">
              <a:rPr lang="zh-CN" altLang="en-US" smtClean="0"/>
              <a:t>2024/6/2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40FD29-1FB8-423E-A4B5-3E8C2D49B5B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D7F4279-DD06-491E-97B7-EB25D04E4113}" type="datetime1">
              <a:rPr lang="zh-CN" altLang="en-US" smtClean="0"/>
              <a:t>2024/6/2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40FD29-1FB8-423E-A4B5-3E8C2D49B5B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70EB6DC-E5FA-4539-AFCA-CFD4AE30132C}" type="datetime1">
              <a:rPr lang="zh-CN" altLang="en-US" smtClean="0"/>
              <a:t>2024/6/2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40FD29-1FB8-423E-A4B5-3E8C2D49B5B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F27A57C-EBB7-4416-9803-885F1EB5B9E8}" type="datetime1">
              <a:rPr lang="zh-CN" altLang="en-US" smtClean="0"/>
              <a:t>2024/6/2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340FD29-1FB8-423E-A4B5-3E8C2D49B5B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87A49AB-9BE5-43C4-8205-607B5EC0FA50}" type="datetime1">
              <a:rPr lang="zh-CN" altLang="en-US" smtClean="0"/>
              <a:t>2024/6/2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340FD29-1FB8-423E-A4B5-3E8C2D49B5B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2BFE353-3C57-48B7-BA6D-8519FD65318F}" type="datetime1">
              <a:rPr lang="zh-CN" altLang="en-US" smtClean="0"/>
              <a:t>2024/6/2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40FD29-1FB8-423E-A4B5-3E8C2D49B5B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D2A88FF-0FD7-4444-8028-F129463E3E30}" type="datetime1">
              <a:rPr lang="zh-CN" altLang="en-US" smtClean="0"/>
              <a:t>2024/6/2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40FD29-1FB8-423E-A4B5-3E8C2D49B5B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AFF6630-392B-40BC-AFAB-B11E047BB64C}" type="datetime1">
              <a:rPr lang="zh-CN" altLang="en-US" smtClean="0"/>
              <a:t>2024/6/2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40FD29-1FB8-423E-A4B5-3E8C2D49B5B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E2B3B2-ECF2-4FEB-A253-4C881F6FD6F4}" type="datetime1">
              <a:rPr lang="zh-CN" altLang="en-US" smtClean="0"/>
              <a:t>2024/6/2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40FD29-1FB8-423E-A4B5-3E8C2D49B5B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6.xml"/><Relationship Id="rId13"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5.xml"/><Relationship Id="rId12" Type="http://schemas.openxmlformats.org/officeDocument/2006/relationships/tags" Target="../tags/tag10.xml"/><Relationship Id="rId2" Type="http://schemas.openxmlformats.org/officeDocument/2006/relationships/tags" Target="../tags/tag2.xml"/><Relationship Id="rId16" Type="http://schemas.openxmlformats.org/officeDocument/2006/relationships/image" Target="../media/image2.png"/><Relationship Id="rId1" Type="http://schemas.openxmlformats.org/officeDocument/2006/relationships/tags" Target="../tags/tag1.xml"/><Relationship Id="rId6" Type="http://schemas.openxmlformats.org/officeDocument/2006/relationships/audio" Target="../media/media1.mp3"/><Relationship Id="rId11" Type="http://schemas.openxmlformats.org/officeDocument/2006/relationships/tags" Target="../tags/tag9.xml"/><Relationship Id="rId5" Type="http://schemas.microsoft.com/office/2007/relationships/media" Target="../media/media1.mp3"/><Relationship Id="rId15" Type="http://schemas.openxmlformats.org/officeDocument/2006/relationships/image" Target="../media/image1.jpeg"/><Relationship Id="rId10" Type="http://schemas.openxmlformats.org/officeDocument/2006/relationships/tags" Target="../tags/tag8.xml"/><Relationship Id="rId4" Type="http://schemas.openxmlformats.org/officeDocument/2006/relationships/tags" Target="../tags/tag4.xml"/><Relationship Id="rId9" Type="http://schemas.openxmlformats.org/officeDocument/2006/relationships/tags" Target="../tags/tag7.xml"/><Relationship Id="rId1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3" Type="http://schemas.openxmlformats.org/officeDocument/2006/relationships/tags" Target="../tags/tag23.xml"/><Relationship Id="rId18" Type="http://schemas.openxmlformats.org/officeDocument/2006/relationships/tags" Target="../tags/tag28.xml"/><Relationship Id="rId26" Type="http://schemas.openxmlformats.org/officeDocument/2006/relationships/tags" Target="../tags/tag36.xml"/><Relationship Id="rId39" Type="http://schemas.openxmlformats.org/officeDocument/2006/relationships/image" Target="../media/image1.jpeg"/><Relationship Id="rId21" Type="http://schemas.openxmlformats.org/officeDocument/2006/relationships/tags" Target="../tags/tag31.xml"/><Relationship Id="rId34" Type="http://schemas.openxmlformats.org/officeDocument/2006/relationships/tags" Target="../tags/tag44.xml"/><Relationship Id="rId7" Type="http://schemas.openxmlformats.org/officeDocument/2006/relationships/tags" Target="../tags/tag17.xml"/><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29" Type="http://schemas.openxmlformats.org/officeDocument/2006/relationships/tags" Target="../tags/tag39.xml"/><Relationship Id="rId41" Type="http://schemas.openxmlformats.org/officeDocument/2006/relationships/image" Target="../media/image4.pn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24" Type="http://schemas.openxmlformats.org/officeDocument/2006/relationships/tags" Target="../tags/tag34.xml"/><Relationship Id="rId32" Type="http://schemas.openxmlformats.org/officeDocument/2006/relationships/tags" Target="../tags/tag42.xml"/><Relationship Id="rId37" Type="http://schemas.openxmlformats.org/officeDocument/2006/relationships/slideLayout" Target="../slideLayouts/slideLayout7.xml"/><Relationship Id="rId40" Type="http://schemas.openxmlformats.org/officeDocument/2006/relationships/image" Target="../media/image3.png"/><Relationship Id="rId5" Type="http://schemas.openxmlformats.org/officeDocument/2006/relationships/tags" Target="../tags/tag15.xml"/><Relationship Id="rId15" Type="http://schemas.openxmlformats.org/officeDocument/2006/relationships/tags" Target="../tags/tag25.xml"/><Relationship Id="rId23" Type="http://schemas.openxmlformats.org/officeDocument/2006/relationships/tags" Target="../tags/tag33.xml"/><Relationship Id="rId28" Type="http://schemas.openxmlformats.org/officeDocument/2006/relationships/tags" Target="../tags/tag38.xml"/><Relationship Id="rId36" Type="http://schemas.openxmlformats.org/officeDocument/2006/relationships/tags" Target="../tags/tag46.xml"/><Relationship Id="rId10" Type="http://schemas.openxmlformats.org/officeDocument/2006/relationships/tags" Target="../tags/tag20.xml"/><Relationship Id="rId19" Type="http://schemas.openxmlformats.org/officeDocument/2006/relationships/tags" Target="../tags/tag29.xml"/><Relationship Id="rId31" Type="http://schemas.openxmlformats.org/officeDocument/2006/relationships/tags" Target="../tags/tag41.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tags" Target="../tags/tag32.xml"/><Relationship Id="rId27" Type="http://schemas.openxmlformats.org/officeDocument/2006/relationships/tags" Target="../tags/tag37.xml"/><Relationship Id="rId30" Type="http://schemas.openxmlformats.org/officeDocument/2006/relationships/tags" Target="../tags/tag40.xml"/><Relationship Id="rId35" Type="http://schemas.openxmlformats.org/officeDocument/2006/relationships/tags" Target="../tags/tag45.xml"/><Relationship Id="rId8" Type="http://schemas.openxmlformats.org/officeDocument/2006/relationships/tags" Target="../tags/tag18.xml"/><Relationship Id="rId3" Type="http://schemas.openxmlformats.org/officeDocument/2006/relationships/tags" Target="../tags/tag13.xml"/><Relationship Id="rId12" Type="http://schemas.openxmlformats.org/officeDocument/2006/relationships/tags" Target="../tags/tag22.xml"/><Relationship Id="rId17" Type="http://schemas.openxmlformats.org/officeDocument/2006/relationships/tags" Target="../tags/tag27.xml"/><Relationship Id="rId25" Type="http://schemas.openxmlformats.org/officeDocument/2006/relationships/tags" Target="../tags/tag35.xml"/><Relationship Id="rId33" Type="http://schemas.openxmlformats.org/officeDocument/2006/relationships/tags" Target="../tags/tag43.xml"/><Relationship Id="rId38"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tags" Target="../tags/tag105.xml"/><Relationship Id="rId18" Type="http://schemas.openxmlformats.org/officeDocument/2006/relationships/tags" Target="../tags/tag110.xml"/><Relationship Id="rId26" Type="http://schemas.openxmlformats.org/officeDocument/2006/relationships/image" Target="../media/image1.jpeg"/><Relationship Id="rId3" Type="http://schemas.openxmlformats.org/officeDocument/2006/relationships/tags" Target="../tags/tag95.xml"/><Relationship Id="rId21" Type="http://schemas.openxmlformats.org/officeDocument/2006/relationships/tags" Target="../tags/tag113.xml"/><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tags" Target="../tags/tag109.xml"/><Relationship Id="rId25" Type="http://schemas.openxmlformats.org/officeDocument/2006/relationships/notesSlide" Target="../notesSlides/notesSlide5.xml"/><Relationship Id="rId2" Type="http://schemas.openxmlformats.org/officeDocument/2006/relationships/tags" Target="../tags/tag94.xml"/><Relationship Id="rId16" Type="http://schemas.openxmlformats.org/officeDocument/2006/relationships/tags" Target="../tags/tag108.xml"/><Relationship Id="rId20" Type="http://schemas.openxmlformats.org/officeDocument/2006/relationships/tags" Target="../tags/tag112.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103.xml"/><Relationship Id="rId24" Type="http://schemas.openxmlformats.org/officeDocument/2006/relationships/slideLayout" Target="../slideLayouts/slideLayout7.xml"/><Relationship Id="rId5" Type="http://schemas.openxmlformats.org/officeDocument/2006/relationships/tags" Target="../tags/tag97.xml"/><Relationship Id="rId15" Type="http://schemas.openxmlformats.org/officeDocument/2006/relationships/tags" Target="../tags/tag107.xml"/><Relationship Id="rId23" Type="http://schemas.openxmlformats.org/officeDocument/2006/relationships/tags" Target="../tags/tag115.xml"/><Relationship Id="rId10" Type="http://schemas.openxmlformats.org/officeDocument/2006/relationships/tags" Target="../tags/tag102.xml"/><Relationship Id="rId19" Type="http://schemas.openxmlformats.org/officeDocument/2006/relationships/tags" Target="../tags/tag111.xml"/><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tags" Target="../tags/tag106.xml"/><Relationship Id="rId22" Type="http://schemas.openxmlformats.org/officeDocument/2006/relationships/tags" Target="../tags/tag1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tags" Target="../tags/tag59.xml"/><Relationship Id="rId18" Type="http://schemas.openxmlformats.org/officeDocument/2006/relationships/tags" Target="../tags/tag64.xml"/><Relationship Id="rId26" Type="http://schemas.openxmlformats.org/officeDocument/2006/relationships/image" Target="../media/image1.jpeg"/><Relationship Id="rId3" Type="http://schemas.openxmlformats.org/officeDocument/2006/relationships/tags" Target="../tags/tag49.xml"/><Relationship Id="rId21" Type="http://schemas.openxmlformats.org/officeDocument/2006/relationships/tags" Target="../tags/tag67.xml"/><Relationship Id="rId7" Type="http://schemas.openxmlformats.org/officeDocument/2006/relationships/tags" Target="../tags/tag53.xml"/><Relationship Id="rId12" Type="http://schemas.openxmlformats.org/officeDocument/2006/relationships/tags" Target="../tags/tag58.xml"/><Relationship Id="rId17" Type="http://schemas.openxmlformats.org/officeDocument/2006/relationships/tags" Target="../tags/tag63.xml"/><Relationship Id="rId25" Type="http://schemas.openxmlformats.org/officeDocument/2006/relationships/notesSlide" Target="../notesSlides/notesSlide3.xml"/><Relationship Id="rId2" Type="http://schemas.openxmlformats.org/officeDocument/2006/relationships/tags" Target="../tags/tag48.xml"/><Relationship Id="rId16" Type="http://schemas.openxmlformats.org/officeDocument/2006/relationships/tags" Target="../tags/tag62.xml"/><Relationship Id="rId20" Type="http://schemas.openxmlformats.org/officeDocument/2006/relationships/tags" Target="../tags/tag66.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tags" Target="../tags/tag57.xml"/><Relationship Id="rId24" Type="http://schemas.openxmlformats.org/officeDocument/2006/relationships/slideLayout" Target="../slideLayouts/slideLayout7.xml"/><Relationship Id="rId5" Type="http://schemas.openxmlformats.org/officeDocument/2006/relationships/tags" Target="../tags/tag51.xml"/><Relationship Id="rId15" Type="http://schemas.openxmlformats.org/officeDocument/2006/relationships/tags" Target="../tags/tag61.xml"/><Relationship Id="rId23" Type="http://schemas.openxmlformats.org/officeDocument/2006/relationships/tags" Target="../tags/tag69.xml"/><Relationship Id="rId10" Type="http://schemas.openxmlformats.org/officeDocument/2006/relationships/tags" Target="../tags/tag56.xml"/><Relationship Id="rId19" Type="http://schemas.openxmlformats.org/officeDocument/2006/relationships/tags" Target="../tags/tag65.xml"/><Relationship Id="rId4" Type="http://schemas.openxmlformats.org/officeDocument/2006/relationships/tags" Target="../tags/tag50.xml"/><Relationship Id="rId9" Type="http://schemas.openxmlformats.org/officeDocument/2006/relationships/tags" Target="../tags/tag55.xml"/><Relationship Id="rId14" Type="http://schemas.openxmlformats.org/officeDocument/2006/relationships/tags" Target="../tags/tag60.xml"/><Relationship Id="rId22" Type="http://schemas.openxmlformats.org/officeDocument/2006/relationships/tags" Target="../tags/tag6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tags" Target="../tags/tag128.xml"/><Relationship Id="rId18" Type="http://schemas.openxmlformats.org/officeDocument/2006/relationships/tags" Target="../tags/tag133.xml"/><Relationship Id="rId26" Type="http://schemas.openxmlformats.org/officeDocument/2006/relationships/image" Target="../media/image1.jpeg"/><Relationship Id="rId3" Type="http://schemas.openxmlformats.org/officeDocument/2006/relationships/tags" Target="../tags/tag118.xml"/><Relationship Id="rId21" Type="http://schemas.openxmlformats.org/officeDocument/2006/relationships/tags" Target="../tags/tag136.xml"/><Relationship Id="rId7" Type="http://schemas.openxmlformats.org/officeDocument/2006/relationships/tags" Target="../tags/tag122.xml"/><Relationship Id="rId12" Type="http://schemas.openxmlformats.org/officeDocument/2006/relationships/tags" Target="../tags/tag127.xml"/><Relationship Id="rId17" Type="http://schemas.openxmlformats.org/officeDocument/2006/relationships/tags" Target="../tags/tag132.xml"/><Relationship Id="rId25" Type="http://schemas.openxmlformats.org/officeDocument/2006/relationships/notesSlide" Target="../notesSlides/notesSlide6.xml"/><Relationship Id="rId2" Type="http://schemas.openxmlformats.org/officeDocument/2006/relationships/tags" Target="../tags/tag117.xml"/><Relationship Id="rId16" Type="http://schemas.openxmlformats.org/officeDocument/2006/relationships/tags" Target="../tags/tag131.xml"/><Relationship Id="rId20" Type="http://schemas.openxmlformats.org/officeDocument/2006/relationships/tags" Target="../tags/tag135.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24" Type="http://schemas.openxmlformats.org/officeDocument/2006/relationships/slideLayout" Target="../slideLayouts/slideLayout7.xml"/><Relationship Id="rId5" Type="http://schemas.openxmlformats.org/officeDocument/2006/relationships/tags" Target="../tags/tag120.xml"/><Relationship Id="rId15" Type="http://schemas.openxmlformats.org/officeDocument/2006/relationships/tags" Target="../tags/tag130.xml"/><Relationship Id="rId23" Type="http://schemas.openxmlformats.org/officeDocument/2006/relationships/tags" Target="../tags/tag138.xml"/><Relationship Id="rId10" Type="http://schemas.openxmlformats.org/officeDocument/2006/relationships/tags" Target="../tags/tag125.xml"/><Relationship Id="rId19" Type="http://schemas.openxmlformats.org/officeDocument/2006/relationships/tags" Target="../tags/tag134.xml"/><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tags" Target="../tags/tag129.xml"/><Relationship Id="rId22" Type="http://schemas.openxmlformats.org/officeDocument/2006/relationships/tags" Target="../tags/tag137.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tags" Target="../tags/tag82.xml"/><Relationship Id="rId18" Type="http://schemas.openxmlformats.org/officeDocument/2006/relationships/tags" Target="../tags/tag87.xml"/><Relationship Id="rId26" Type="http://schemas.openxmlformats.org/officeDocument/2006/relationships/image" Target="../media/image1.jpeg"/><Relationship Id="rId3" Type="http://schemas.openxmlformats.org/officeDocument/2006/relationships/tags" Target="../tags/tag72.xml"/><Relationship Id="rId21" Type="http://schemas.openxmlformats.org/officeDocument/2006/relationships/tags" Target="../tags/tag90.xml"/><Relationship Id="rId7" Type="http://schemas.openxmlformats.org/officeDocument/2006/relationships/tags" Target="../tags/tag76.xml"/><Relationship Id="rId12" Type="http://schemas.openxmlformats.org/officeDocument/2006/relationships/tags" Target="../tags/tag81.xml"/><Relationship Id="rId17" Type="http://schemas.openxmlformats.org/officeDocument/2006/relationships/tags" Target="../tags/tag86.xml"/><Relationship Id="rId25" Type="http://schemas.openxmlformats.org/officeDocument/2006/relationships/notesSlide" Target="../notesSlides/notesSlide4.xml"/><Relationship Id="rId2" Type="http://schemas.openxmlformats.org/officeDocument/2006/relationships/tags" Target="../tags/tag71.xml"/><Relationship Id="rId16" Type="http://schemas.openxmlformats.org/officeDocument/2006/relationships/tags" Target="../tags/tag85.xml"/><Relationship Id="rId20" Type="http://schemas.openxmlformats.org/officeDocument/2006/relationships/tags" Target="../tags/tag89.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24" Type="http://schemas.openxmlformats.org/officeDocument/2006/relationships/slideLayout" Target="../slideLayouts/slideLayout7.xml"/><Relationship Id="rId5" Type="http://schemas.openxmlformats.org/officeDocument/2006/relationships/tags" Target="../tags/tag74.xml"/><Relationship Id="rId15" Type="http://schemas.openxmlformats.org/officeDocument/2006/relationships/tags" Target="../tags/tag84.xml"/><Relationship Id="rId23" Type="http://schemas.openxmlformats.org/officeDocument/2006/relationships/tags" Target="../tags/tag92.xml"/><Relationship Id="rId10" Type="http://schemas.openxmlformats.org/officeDocument/2006/relationships/tags" Target="../tags/tag79.xml"/><Relationship Id="rId19" Type="http://schemas.openxmlformats.org/officeDocument/2006/relationships/tags" Target="../tags/tag88.xml"/><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tags" Target="../tags/tag83.xml"/><Relationship Id="rId22" Type="http://schemas.openxmlformats.org/officeDocument/2006/relationships/tags" Target="../tags/tag91.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2"/>
            </p:custDataLst>
          </p:nvPr>
        </p:nvPicPr>
        <p:blipFill rotWithShape="1">
          <a:blip r:embed="rId15">
            <a:extLst>
              <a:ext uri="{28A0092B-C50C-407E-A947-70E740481C1C}">
                <a14:useLocalDpi xmlns:a14="http://schemas.microsoft.com/office/drawing/2010/main" val="0"/>
              </a:ext>
            </a:extLst>
          </a:blip>
          <a:srcRect l="23479" r="-1"/>
          <a:stretch>
            <a:fillRect/>
          </a:stretch>
        </p:blipFill>
        <p:spPr>
          <a:xfrm rot="16200000">
            <a:off x="2614125" y="-2640300"/>
            <a:ext cx="6978317" cy="12192000"/>
          </a:xfrm>
          <a:prstGeom prst="rect">
            <a:avLst/>
          </a:prstGeom>
        </p:spPr>
      </p:pic>
      <p:sp>
        <p:nvSpPr>
          <p:cNvPr id="4101" name="文本框 15"/>
          <p:cNvSpPr txBox="1">
            <a:spLocks noChangeArrowheads="1"/>
          </p:cNvSpPr>
          <p:nvPr>
            <p:custDataLst>
              <p:tags r:id="rId3"/>
            </p:custDataLst>
          </p:nvPr>
        </p:nvSpPr>
        <p:spPr bwMode="auto">
          <a:xfrm>
            <a:off x="1630045" y="2000885"/>
            <a:ext cx="8462645" cy="114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buNone/>
            </a:pPr>
            <a:r>
              <a:rPr lang="en-US" sz="4800" b="1" dirty="0"/>
              <a:t>Object Tracking </a:t>
            </a:r>
            <a:br>
              <a:rPr lang="en-US" sz="4000" b="1" dirty="0"/>
            </a:br>
            <a:r>
              <a:rPr lang="en-US" b="1" dirty="0"/>
              <a:t>(with Yolo and </a:t>
            </a:r>
            <a:r>
              <a:rPr lang="en-US" b="1" dirty="0" err="1"/>
              <a:t>DeepSORT</a:t>
            </a:r>
            <a:r>
              <a:rPr lang="en-US" b="1" dirty="0"/>
              <a:t>)</a:t>
            </a:r>
          </a:p>
        </p:txBody>
      </p:sp>
      <p:grpSp>
        <p:nvGrpSpPr>
          <p:cNvPr id="4103" name="组合 18"/>
          <p:cNvGrpSpPr/>
          <p:nvPr/>
        </p:nvGrpSpPr>
        <p:grpSpPr bwMode="auto">
          <a:xfrm>
            <a:off x="3105943" y="4358640"/>
            <a:ext cx="5980112" cy="309563"/>
            <a:chOff x="0" y="0"/>
            <a:chExt cx="5617820" cy="291392"/>
          </a:xfrm>
        </p:grpSpPr>
        <p:cxnSp>
          <p:nvCxnSpPr>
            <p:cNvPr id="4104" name="直接连接符 19"/>
            <p:cNvCxnSpPr>
              <a:cxnSpLocks noChangeShapeType="1"/>
            </p:cNvCxnSpPr>
            <p:nvPr>
              <p:custDataLst>
                <p:tags r:id="rId7"/>
              </p:custDataLst>
            </p:nvPr>
          </p:nvCxnSpPr>
          <p:spPr bwMode="auto">
            <a:xfrm>
              <a:off x="0" y="159614"/>
              <a:ext cx="2646612" cy="0"/>
            </a:xfrm>
            <a:prstGeom prst="line">
              <a:avLst/>
            </a:prstGeom>
            <a:noFill/>
            <a:ln w="6350">
              <a:solidFill>
                <a:schemeClr val="bg1"/>
              </a:solidFill>
              <a:round/>
            </a:ln>
            <a:extLst>
              <a:ext uri="{909E8E84-426E-40DD-AFC4-6F175D3DCCD1}">
                <a14:hiddenFill xmlns:a14="http://schemas.microsoft.com/office/drawing/2010/main">
                  <a:noFill/>
                </a14:hiddenFill>
              </a:ext>
            </a:extLst>
          </p:spPr>
        </p:cxnSp>
        <p:sp>
          <p:nvSpPr>
            <p:cNvPr id="4105" name="菱形 20"/>
            <p:cNvSpPr>
              <a:spLocks noChangeArrowheads="1"/>
            </p:cNvSpPr>
            <p:nvPr>
              <p:custDataLst>
                <p:tags r:id="rId8"/>
              </p:custDataLst>
            </p:nvPr>
          </p:nvSpPr>
          <p:spPr bwMode="auto">
            <a:xfrm>
              <a:off x="2818096" y="160764"/>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sp>
          <p:nvSpPr>
            <p:cNvPr id="4106" name="泪滴形 21"/>
            <p:cNvSpPr/>
            <p:nvPr>
              <p:custDataLst>
                <p:tags r:id="rId9"/>
              </p:custDataLst>
            </p:nvPr>
          </p:nvSpPr>
          <p:spPr bwMode="auto">
            <a:xfrm rot="2700000">
              <a:off x="2664312" y="71619"/>
              <a:ext cx="145227" cy="146076"/>
            </a:xfrm>
            <a:custGeom>
              <a:avLst/>
              <a:gdLst>
                <a:gd name="T0" fmla="*/ 0 w 145227"/>
                <a:gd name="T1" fmla="*/ 73038 h 146076"/>
                <a:gd name="T2" fmla="*/ 72614 w 145227"/>
                <a:gd name="T3" fmla="*/ 0 h 146076"/>
                <a:gd name="T4" fmla="*/ 145227 w 145227"/>
                <a:gd name="T5" fmla="*/ 0 h 146076"/>
                <a:gd name="T6" fmla="*/ 145227 w 145227"/>
                <a:gd name="T7" fmla="*/ 73038 h 146076"/>
                <a:gd name="T8" fmla="*/ 72613 w 145227"/>
                <a:gd name="T9" fmla="*/ 146076 h 146076"/>
                <a:gd name="T10" fmla="*/ -1 w 145227"/>
                <a:gd name="T11" fmla="*/ 73038 h 146076"/>
                <a:gd name="T12" fmla="*/ 0 w 145227"/>
                <a:gd name="T13" fmla="*/ 73038 h 1460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4107" name="泪滴形 22"/>
            <p:cNvSpPr/>
            <p:nvPr>
              <p:custDataLst>
                <p:tags r:id="rId10"/>
              </p:custDataLst>
            </p:nvPr>
          </p:nvSpPr>
          <p:spPr bwMode="auto">
            <a:xfrm rot="-8100000">
              <a:off x="2925705" y="72043"/>
              <a:ext cx="146076" cy="145227"/>
            </a:xfrm>
            <a:custGeom>
              <a:avLst/>
              <a:gdLst>
                <a:gd name="T0" fmla="*/ 0 w 145227"/>
                <a:gd name="T1" fmla="*/ 70528 h 146076"/>
                <a:gd name="T2" fmla="*/ 75199 w 145227"/>
                <a:gd name="T3" fmla="*/ 0 h 146076"/>
                <a:gd name="T4" fmla="*/ 150396 w 145227"/>
                <a:gd name="T5" fmla="*/ 0 h 146076"/>
                <a:gd name="T6" fmla="*/ 150396 w 145227"/>
                <a:gd name="T7" fmla="*/ 70528 h 146076"/>
                <a:gd name="T8" fmla="*/ 75197 w 145227"/>
                <a:gd name="T9" fmla="*/ 141056 h 146076"/>
                <a:gd name="T10" fmla="*/ -1 w 145227"/>
                <a:gd name="T11" fmla="*/ 70528 h 146076"/>
                <a:gd name="T12" fmla="*/ 0 w 145227"/>
                <a:gd name="T13" fmla="*/ 70528 h 14607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5227" h="146076">
                  <a:moveTo>
                    <a:pt x="0" y="73038"/>
                  </a:moveTo>
                  <a:cubicBezTo>
                    <a:pt x="0" y="32700"/>
                    <a:pt x="32510" y="0"/>
                    <a:pt x="72614" y="0"/>
                  </a:cubicBezTo>
                  <a:lnTo>
                    <a:pt x="145227" y="0"/>
                  </a:lnTo>
                  <a:lnTo>
                    <a:pt x="145227" y="73038"/>
                  </a:lnTo>
                  <a:cubicBezTo>
                    <a:pt x="145227" y="113376"/>
                    <a:pt x="112717" y="146076"/>
                    <a:pt x="72613" y="146076"/>
                  </a:cubicBezTo>
                  <a:cubicBezTo>
                    <a:pt x="32509" y="146076"/>
                    <a:pt x="-1" y="113376"/>
                    <a:pt x="-1" y="73038"/>
                  </a:cubicBezTo>
                  <a:lnTo>
                    <a:pt x="0" y="73038"/>
                  </a:ln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4108" name="菱形 23"/>
            <p:cNvSpPr>
              <a:spLocks noChangeArrowheads="1"/>
            </p:cNvSpPr>
            <p:nvPr>
              <p:custDataLst>
                <p:tags r:id="rId11"/>
              </p:custDataLst>
            </p:nvPr>
          </p:nvSpPr>
          <p:spPr bwMode="auto">
            <a:xfrm>
              <a:off x="2818096" y="0"/>
              <a:ext cx="107610" cy="130628"/>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cxnSp>
          <p:nvCxnSpPr>
            <p:cNvPr id="4109" name="直接连接符 24"/>
            <p:cNvCxnSpPr>
              <a:cxnSpLocks noChangeShapeType="1"/>
            </p:cNvCxnSpPr>
            <p:nvPr>
              <p:custDataLst>
                <p:tags r:id="rId12"/>
              </p:custDataLst>
            </p:nvPr>
          </p:nvCxnSpPr>
          <p:spPr bwMode="auto">
            <a:xfrm>
              <a:off x="3059633" y="159614"/>
              <a:ext cx="2558187" cy="0"/>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sp>
        <p:nvSpPr>
          <p:cNvPr id="18" name="TextBox 3"/>
          <p:cNvSpPr txBox="1">
            <a:spLocks noChangeArrowheads="1"/>
          </p:cNvSpPr>
          <p:nvPr>
            <p:custDataLst>
              <p:tags r:id="rId4"/>
            </p:custDataLst>
          </p:nvPr>
        </p:nvSpPr>
        <p:spPr bwMode="auto">
          <a:xfrm>
            <a:off x="3057902" y="4931333"/>
            <a:ext cx="62103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2400" dirty="0">
                <a:solidFill>
                  <a:schemeClr val="bg1"/>
                </a:solidFill>
                <a:latin typeface="Elsie" panose="02000000000000000000" charset="0"/>
                <a:ea typeface="Elsie" panose="02000000000000000000" charset="0"/>
                <a:sym typeface="Elsie" panose="02000000000000000000" charset="0"/>
              </a:rPr>
              <a:t>Amirata Ghaffarian</a:t>
            </a:r>
          </a:p>
          <a:p>
            <a:pPr algn="ctr" eaLnBrk="1" hangingPunct="1"/>
            <a:r>
              <a:rPr lang="en-US" sz="2400" dirty="0">
                <a:solidFill>
                  <a:schemeClr val="bg1"/>
                </a:solidFill>
                <a:latin typeface="Elsie" panose="02000000000000000000" charset="0"/>
                <a:ea typeface="Elsie" panose="02000000000000000000" charset="0"/>
                <a:sym typeface="Elsie" panose="02000000000000000000" charset="0"/>
              </a:rPr>
              <a:t>Shervin </a:t>
            </a:r>
            <a:r>
              <a:rPr lang="en-US" sz="2400" dirty="0" err="1">
                <a:solidFill>
                  <a:schemeClr val="bg1"/>
                </a:solidFill>
                <a:latin typeface="Elsie" panose="02000000000000000000" charset="0"/>
                <a:ea typeface="Elsie" panose="02000000000000000000" charset="0"/>
                <a:sym typeface="Elsie" panose="02000000000000000000" charset="0"/>
              </a:rPr>
              <a:t>Ghaffari</a:t>
            </a:r>
            <a:endParaRPr sz="2400" dirty="0">
              <a:solidFill>
                <a:schemeClr val="bg1"/>
              </a:solidFill>
              <a:latin typeface="Elsie" panose="02000000000000000000" charset="0"/>
              <a:ea typeface="Elsie" panose="02000000000000000000" charset="0"/>
              <a:sym typeface="Elsie" panose="02000000000000000000" charset="0"/>
            </a:endParaRPr>
          </a:p>
        </p:txBody>
      </p:sp>
      <p:pic>
        <p:nvPicPr>
          <p:cNvPr id="2" name="纯音乐 - 爱的协奏曲 - concerto pour unr j">
            <a:hlinkClick r:id="" action="ppaction://media"/>
          </p:cNvPr>
          <p:cNvPicPr>
            <a:picLocks noChangeAspect="1"/>
          </p:cNvPicPr>
          <p:nvPr>
            <a:audioFile r:link="rId6"/>
            <p:extLst>
              <p:ext uri="{DAA4B4D4-6D71-4841-9C94-3DE7FCFB9230}">
                <p14:media xmlns:p14="http://schemas.microsoft.com/office/powerpoint/2010/main" r:embed="rId5">
                  <p14:fade in="500" out="500"/>
                </p14:media>
              </p:ext>
            </p:extLst>
          </p:nvPr>
        </p:nvPicPr>
        <p:blipFill>
          <a:blip r:embed="rId16"/>
          <a:stretch>
            <a:fillRect/>
          </a:stretch>
        </p:blipFill>
        <p:spPr>
          <a:xfrm>
            <a:off x="5791200" y="-660643"/>
            <a:ext cx="609600" cy="609600"/>
          </a:xfrm>
          <a:prstGeom prst="rect">
            <a:avLst/>
          </a:prstGeom>
        </p:spPr>
      </p:pic>
      <p:sp>
        <p:nvSpPr>
          <p:cNvPr id="4" name="Slide Number Placeholder 3">
            <a:extLst>
              <a:ext uri="{FF2B5EF4-FFF2-40B4-BE49-F238E27FC236}">
                <a16:creationId xmlns:a16="http://schemas.microsoft.com/office/drawing/2014/main" id="{A5BB0B83-2A0F-45C3-3CBC-6D0BD39F68BD}"/>
              </a:ext>
            </a:extLst>
          </p:cNvPr>
          <p:cNvSpPr>
            <a:spLocks noGrp="1"/>
          </p:cNvSpPr>
          <p:nvPr>
            <p:ph type="sldNum" sz="quarter" idx="12"/>
          </p:nvPr>
        </p:nvSpPr>
        <p:spPr/>
        <p:txBody>
          <a:bodyPr/>
          <a:lstStyle/>
          <a:p>
            <a:fld id="{F340FD29-1FB8-423E-A4B5-3E8C2D49B5BC}" type="slidenum">
              <a:rPr lang="zh-CN" altLang="en-US" smtClean="0"/>
              <a:t>1</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101"/>
                                        </p:tgtEl>
                                        <p:attrNameLst>
                                          <p:attrName>style.visibility</p:attrName>
                                        </p:attrNameLst>
                                      </p:cBhvr>
                                      <p:to>
                                        <p:strVal val="visible"/>
                                      </p:to>
                                    </p:set>
                                    <p:anim calcmode="lin" valueType="num">
                                      <p:cBhvr>
                                        <p:cTn id="19" dur="500" fill="hold"/>
                                        <p:tgtEl>
                                          <p:spTgt spid="4101"/>
                                        </p:tgtEl>
                                        <p:attrNameLst>
                                          <p:attrName>ppt_w</p:attrName>
                                        </p:attrNameLst>
                                      </p:cBhvr>
                                      <p:tavLst>
                                        <p:tav tm="0">
                                          <p:val>
                                            <p:fltVal val="0"/>
                                          </p:val>
                                        </p:tav>
                                        <p:tav tm="100000">
                                          <p:val>
                                            <p:strVal val="#ppt_w"/>
                                          </p:val>
                                        </p:tav>
                                      </p:tavLst>
                                    </p:anim>
                                    <p:anim calcmode="lin" valueType="num">
                                      <p:cBhvr>
                                        <p:cTn id="20" dur="500" fill="hold"/>
                                        <p:tgtEl>
                                          <p:spTgt spid="4101"/>
                                        </p:tgtEl>
                                        <p:attrNameLst>
                                          <p:attrName>ppt_h</p:attrName>
                                        </p:attrNameLst>
                                      </p:cBhvr>
                                      <p:tavLst>
                                        <p:tav tm="0">
                                          <p:val>
                                            <p:fltVal val="0"/>
                                          </p:val>
                                        </p:tav>
                                        <p:tav tm="100000">
                                          <p:val>
                                            <p:strVal val="#ppt_h"/>
                                          </p:val>
                                        </p:tav>
                                      </p:tavLst>
                                    </p:anim>
                                    <p:animEffect transition="in" filter="fade">
                                      <p:cBhvr>
                                        <p:cTn id="21" dur="500"/>
                                        <p:tgtEl>
                                          <p:spTgt spid="4101"/>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4103"/>
                                        </p:tgtEl>
                                        <p:attrNameLst>
                                          <p:attrName>style.visibility</p:attrName>
                                        </p:attrNameLst>
                                      </p:cBhvr>
                                      <p:to>
                                        <p:strVal val="visible"/>
                                      </p:to>
                                    </p:set>
                                    <p:anim calcmode="lin" valueType="num">
                                      <p:cBhvr>
                                        <p:cTn id="25" dur="500" fill="hold"/>
                                        <p:tgtEl>
                                          <p:spTgt spid="4103"/>
                                        </p:tgtEl>
                                        <p:attrNameLst>
                                          <p:attrName>ppt_w</p:attrName>
                                        </p:attrNameLst>
                                      </p:cBhvr>
                                      <p:tavLst>
                                        <p:tav tm="0">
                                          <p:val>
                                            <p:fltVal val="0"/>
                                          </p:val>
                                        </p:tav>
                                        <p:tav tm="100000">
                                          <p:val>
                                            <p:strVal val="#ppt_w"/>
                                          </p:val>
                                        </p:tav>
                                      </p:tavLst>
                                    </p:anim>
                                    <p:anim calcmode="lin" valueType="num">
                                      <p:cBhvr>
                                        <p:cTn id="26" dur="500" fill="hold"/>
                                        <p:tgtEl>
                                          <p:spTgt spid="4103"/>
                                        </p:tgtEl>
                                        <p:attrNameLst>
                                          <p:attrName>ppt_h</p:attrName>
                                        </p:attrNameLst>
                                      </p:cBhvr>
                                      <p:tavLst>
                                        <p:tav tm="0">
                                          <p:val>
                                            <p:fltVal val="0"/>
                                          </p:val>
                                        </p:tav>
                                        <p:tav tm="100000">
                                          <p:val>
                                            <p:strVal val="#ppt_h"/>
                                          </p:val>
                                        </p:tav>
                                      </p:tavLst>
                                    </p:anim>
                                    <p:animEffect transition="in" filter="fade">
                                      <p:cBhvr>
                                        <p:cTn id="27" dur="500"/>
                                        <p:tgtEl>
                                          <p:spTgt spid="410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8" repeatCount="indefinite" fill="hold" display="0">
                  <p:stCondLst>
                    <p:cond delay="indefinite"/>
                  </p:stCondLst>
                  <p:endCondLst>
                    <p:cond evt="onStopAudio" delay="0">
                      <p:tgtEl>
                        <p:sldTgt/>
                      </p:tgtEl>
                    </p:cond>
                  </p:endCondLst>
                </p:cTn>
                <p:tgtEl>
                  <p:spTgt spid="2"/>
                </p:tgtEl>
              </p:cMediaNode>
            </p:audio>
          </p:childTnLst>
        </p:cTn>
      </p:par>
    </p:tnLst>
    <p:bldLst>
      <p:bldP spid="4101"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0BDB8-54DD-DA10-AAC6-D2947A56FD2B}"/>
              </a:ext>
            </a:extLst>
          </p:cNvPr>
          <p:cNvSpPr>
            <a:spLocks noGrp="1"/>
          </p:cNvSpPr>
          <p:nvPr>
            <p:ph type="title"/>
          </p:nvPr>
        </p:nvSpPr>
        <p:spPr>
          <a:xfrm>
            <a:off x="838200" y="328475"/>
            <a:ext cx="10515600" cy="1362214"/>
          </a:xfrm>
        </p:spPr>
        <p:txBody>
          <a:bodyPr>
            <a:noAutofit/>
          </a:bodyPr>
          <a:lstStyle/>
          <a:p>
            <a:br>
              <a:rPr lang="fa-IR" sz="2400" b="0" i="0" dirty="0">
                <a:solidFill>
                  <a:srgbClr val="080A13"/>
                </a:solidFill>
                <a:effectLst/>
                <a:latin typeface="Inter"/>
              </a:rPr>
            </a:br>
            <a:br>
              <a:rPr lang="fa-IR" sz="2400" b="0" i="0" dirty="0">
                <a:solidFill>
                  <a:srgbClr val="080A13"/>
                </a:solidFill>
                <a:effectLst/>
                <a:latin typeface="Inter"/>
              </a:rPr>
            </a:br>
            <a:br>
              <a:rPr lang="fa-IR" sz="2400" b="0" i="0" dirty="0">
                <a:solidFill>
                  <a:srgbClr val="080A13"/>
                </a:solidFill>
                <a:effectLst/>
                <a:latin typeface="Inter"/>
              </a:rPr>
            </a:br>
            <a:r>
              <a:rPr lang="en-US" sz="2400" b="0" i="0" dirty="0">
                <a:solidFill>
                  <a:srgbClr val="080A13"/>
                </a:solidFill>
                <a:effectLst/>
                <a:latin typeface="Inter"/>
              </a:rPr>
              <a:t>Object detection algorithms are broadly classified into two categories based on how many times the same input image is passed through a network.</a:t>
            </a:r>
            <a:br>
              <a:rPr lang="fa-IR" sz="2400" b="0" i="0" dirty="0">
                <a:solidFill>
                  <a:srgbClr val="080A13"/>
                </a:solidFill>
                <a:effectLst/>
                <a:latin typeface="Inter"/>
              </a:rPr>
            </a:br>
            <a:br>
              <a:rPr lang="en-US" sz="2400" dirty="0"/>
            </a:br>
            <a:endParaRPr lang="en-US" sz="2400" dirty="0"/>
          </a:p>
        </p:txBody>
      </p:sp>
      <p:sp>
        <p:nvSpPr>
          <p:cNvPr id="3" name="Content Placeholder 2">
            <a:extLst>
              <a:ext uri="{FF2B5EF4-FFF2-40B4-BE49-F238E27FC236}">
                <a16:creationId xmlns:a16="http://schemas.microsoft.com/office/drawing/2014/main" id="{B99955F6-BC1A-B49A-9F3E-4D63C86C6C54}"/>
              </a:ext>
            </a:extLst>
          </p:cNvPr>
          <p:cNvSpPr>
            <a:spLocks noGrp="1"/>
          </p:cNvSpPr>
          <p:nvPr>
            <p:ph idx="1"/>
          </p:nvPr>
        </p:nvSpPr>
        <p:spPr/>
        <p:txBody>
          <a:bodyPr/>
          <a:lstStyle/>
          <a:p>
            <a:pPr marL="0" indent="0">
              <a:buNone/>
            </a:pPr>
            <a:endParaRPr lang="en-US" dirty="0"/>
          </a:p>
        </p:txBody>
      </p:sp>
      <p:pic>
        <p:nvPicPr>
          <p:cNvPr id="4100" name="Picture 4" descr="one and tow">
            <a:extLst>
              <a:ext uri="{FF2B5EF4-FFF2-40B4-BE49-F238E27FC236}">
                <a16:creationId xmlns:a16="http://schemas.microsoft.com/office/drawing/2014/main" id="{3EA80B9B-F14A-D0DF-58F4-B553579E9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160" y="1825625"/>
            <a:ext cx="6691680" cy="435133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24273F4-9049-E9D4-323B-9C52611A300A}"/>
              </a:ext>
            </a:extLst>
          </p:cNvPr>
          <p:cNvSpPr>
            <a:spLocks noGrp="1"/>
          </p:cNvSpPr>
          <p:nvPr>
            <p:ph type="sldNum" sz="quarter" idx="12"/>
          </p:nvPr>
        </p:nvSpPr>
        <p:spPr/>
        <p:txBody>
          <a:bodyPr/>
          <a:lstStyle/>
          <a:p>
            <a:fld id="{F340FD29-1FB8-423E-A4B5-3E8C2D49B5BC}" type="slidenum">
              <a:rPr lang="zh-CN" altLang="en-US" smtClean="0"/>
              <a:t>10</a:t>
            </a:fld>
            <a:endParaRPr lang="zh-CN" altLang="en-US"/>
          </a:p>
        </p:txBody>
      </p:sp>
    </p:spTree>
    <p:extLst>
      <p:ext uri="{BB962C8B-B14F-4D97-AF65-F5344CB8AC3E}">
        <p14:creationId xmlns:p14="http://schemas.microsoft.com/office/powerpoint/2010/main" val="1114133913"/>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875BE8-54F1-912C-502D-6CADAD0D883B}"/>
              </a:ext>
            </a:extLst>
          </p:cNvPr>
          <p:cNvSpPr>
            <a:spLocks noGrp="1"/>
          </p:cNvSpPr>
          <p:nvPr>
            <p:ph idx="4294967295"/>
          </p:nvPr>
        </p:nvSpPr>
        <p:spPr>
          <a:xfrm>
            <a:off x="838200" y="1253331"/>
            <a:ext cx="10515600" cy="4351338"/>
          </a:xfrm>
        </p:spPr>
        <p:txBody>
          <a:bodyPr>
            <a:normAutofit fontScale="92500" lnSpcReduction="20000"/>
          </a:bodyPr>
          <a:lstStyle/>
          <a:p>
            <a:pPr marL="0" indent="0">
              <a:buNone/>
            </a:pPr>
            <a:r>
              <a:rPr lang="en-US" b="1" dirty="0"/>
              <a:t>Single-shot Object Detection:</a:t>
            </a:r>
          </a:p>
          <a:p>
            <a:r>
              <a:rPr lang="en-US" dirty="0"/>
              <a:t>Single-shot object detection processes an entire image </a:t>
            </a:r>
            <a:r>
              <a:rPr lang="en-US" dirty="0">
                <a:solidFill>
                  <a:schemeClr val="accent6"/>
                </a:solidFill>
              </a:rPr>
              <a:t>in one pass</a:t>
            </a:r>
            <a:r>
              <a:rPr lang="en-US" dirty="0"/>
              <a:t>, making it </a:t>
            </a:r>
            <a:r>
              <a:rPr lang="en-US" dirty="0">
                <a:solidFill>
                  <a:schemeClr val="accent6"/>
                </a:solidFill>
              </a:rPr>
              <a:t>computationally efficient but generally less accurate</a:t>
            </a:r>
            <a:r>
              <a:rPr lang="en-US" dirty="0"/>
              <a:t>, particularly for detecting small objects; exemplified by </a:t>
            </a:r>
            <a:r>
              <a:rPr lang="en-US" dirty="0">
                <a:solidFill>
                  <a:schemeClr val="accent6"/>
                </a:solidFill>
              </a:rPr>
              <a:t>YOLO</a:t>
            </a:r>
            <a:r>
              <a:rPr lang="en-US" dirty="0"/>
              <a:t>, a fully convolutional neural network (</a:t>
            </a:r>
            <a:r>
              <a:rPr lang="en-US" dirty="0">
                <a:solidFill>
                  <a:schemeClr val="accent6"/>
                </a:solidFill>
              </a:rPr>
              <a:t>CNN</a:t>
            </a:r>
            <a:r>
              <a:rPr lang="en-US" dirty="0"/>
              <a:t>) model.</a:t>
            </a:r>
            <a:endParaRPr lang="fa-IR" dirty="0"/>
          </a:p>
          <a:p>
            <a:endParaRPr lang="en-US" dirty="0"/>
          </a:p>
          <a:p>
            <a:pPr marL="0" indent="0">
              <a:buNone/>
            </a:pPr>
            <a:r>
              <a:rPr lang="en-US" b="1" dirty="0"/>
              <a:t>Two-shot Object Detection:</a:t>
            </a:r>
          </a:p>
          <a:p>
            <a:r>
              <a:rPr lang="en-US" dirty="0"/>
              <a:t>Two-shot object detection involves </a:t>
            </a:r>
            <a:r>
              <a:rPr lang="en-US" dirty="0">
                <a:solidFill>
                  <a:schemeClr val="accent6"/>
                </a:solidFill>
              </a:rPr>
              <a:t>two passes </a:t>
            </a:r>
            <a:r>
              <a:rPr lang="en-US" dirty="0"/>
              <a:t>of the input image, with the first pass generating proposals and the second pass refining predictions; offering </a:t>
            </a:r>
            <a:r>
              <a:rPr lang="en-US" dirty="0">
                <a:solidFill>
                  <a:schemeClr val="accent6"/>
                </a:solidFill>
              </a:rPr>
              <a:t>increased accuracy</a:t>
            </a:r>
            <a:r>
              <a:rPr lang="en-US" dirty="0"/>
              <a:t> at the cost of </a:t>
            </a:r>
            <a:r>
              <a:rPr lang="en-US" dirty="0">
                <a:solidFill>
                  <a:schemeClr val="accent6"/>
                </a:solidFill>
              </a:rPr>
              <a:t>higher computational complexity</a:t>
            </a:r>
            <a:r>
              <a:rPr lang="en-US" dirty="0"/>
              <a:t>, making it suitable for applications prioritizing accuracy over real-time performance.</a:t>
            </a:r>
          </a:p>
        </p:txBody>
      </p:sp>
    </p:spTree>
    <p:extLst>
      <p:ext uri="{BB962C8B-B14F-4D97-AF65-F5344CB8AC3E}">
        <p14:creationId xmlns:p14="http://schemas.microsoft.com/office/powerpoint/2010/main" val="1144393078"/>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9F67-B9B6-A7D1-7CD4-AB75623D50DB}"/>
              </a:ext>
            </a:extLst>
          </p:cNvPr>
          <p:cNvSpPr>
            <a:spLocks noGrp="1"/>
          </p:cNvSpPr>
          <p:nvPr>
            <p:ph type="title"/>
          </p:nvPr>
        </p:nvSpPr>
        <p:spPr/>
        <p:txBody>
          <a:bodyPr>
            <a:normAutofit/>
          </a:bodyPr>
          <a:lstStyle/>
          <a:p>
            <a:pPr algn="ctr"/>
            <a:r>
              <a:rPr lang="en-US" sz="3200" b="1" i="0" dirty="0">
                <a:effectLst/>
                <a:latin typeface="Inter"/>
              </a:rPr>
              <a:t>Object detection models performance evaluation metrics</a:t>
            </a:r>
            <a:endParaRPr lang="en-US" sz="3200" dirty="0"/>
          </a:p>
        </p:txBody>
      </p:sp>
      <p:sp>
        <p:nvSpPr>
          <p:cNvPr id="3" name="Content Placeholder 2">
            <a:extLst>
              <a:ext uri="{FF2B5EF4-FFF2-40B4-BE49-F238E27FC236}">
                <a16:creationId xmlns:a16="http://schemas.microsoft.com/office/drawing/2014/main" id="{19794CE1-7422-C071-9938-3C12CEDB3505}"/>
              </a:ext>
            </a:extLst>
          </p:cNvPr>
          <p:cNvSpPr>
            <a:spLocks noGrp="1"/>
          </p:cNvSpPr>
          <p:nvPr>
            <p:ph idx="1"/>
          </p:nvPr>
        </p:nvSpPr>
        <p:spPr/>
        <p:txBody>
          <a:bodyPr>
            <a:normAutofit fontScale="92500" lnSpcReduction="20000"/>
          </a:bodyPr>
          <a:lstStyle/>
          <a:p>
            <a:pPr marL="0" indent="0">
              <a:buNone/>
            </a:pPr>
            <a:r>
              <a:rPr lang="en-US" b="1" dirty="0"/>
              <a:t>Intersection over Union (</a:t>
            </a:r>
            <a:r>
              <a:rPr lang="en-US" b="1" dirty="0" err="1"/>
              <a:t>IoU</a:t>
            </a:r>
            <a:r>
              <a:rPr lang="en-US" b="1" dirty="0"/>
              <a:t>):</a:t>
            </a:r>
          </a:p>
          <a:p>
            <a:r>
              <a:rPr lang="en-US" dirty="0" err="1"/>
              <a:t>IoU</a:t>
            </a:r>
            <a:r>
              <a:rPr lang="en-US" dirty="0"/>
              <a:t> is a metric that measures the overlap between predicted and ground truth bounding boxes in object detection, calculated as the ratio of the intersection to the union of the two bounding boxes, providing an indication of localization accuracy.</a:t>
            </a:r>
            <a:endParaRPr lang="fa-IR" dirty="0"/>
          </a:p>
          <a:p>
            <a:pPr marL="0" indent="0">
              <a:buNone/>
            </a:pPr>
            <a:endParaRPr lang="en-US" dirty="0"/>
          </a:p>
          <a:p>
            <a:pPr marL="0" indent="0">
              <a:buNone/>
            </a:pPr>
            <a:r>
              <a:rPr lang="en-US" b="1" dirty="0"/>
              <a:t>Average Precision (AP):</a:t>
            </a:r>
          </a:p>
          <a:p>
            <a:r>
              <a:rPr lang="en-US" dirty="0">
                <a:solidFill>
                  <a:schemeClr val="accent6"/>
                </a:solidFill>
              </a:rPr>
              <a:t>AP is calculated as the area under the precision-recall curve</a:t>
            </a:r>
            <a:r>
              <a:rPr lang="en-US" dirty="0"/>
              <a:t>, quantifying the trade-off between precision and recall for a set of predictions in object detection; mean Average Precision (</a:t>
            </a:r>
            <a:r>
              <a:rPr lang="en-US" dirty="0" err="1"/>
              <a:t>mAP</a:t>
            </a:r>
            <a:r>
              <a:rPr lang="en-US" dirty="0"/>
              <a:t>) is the average AP value taken over all classes, indicating overall model performance.</a:t>
            </a:r>
          </a:p>
        </p:txBody>
      </p:sp>
      <p:sp>
        <p:nvSpPr>
          <p:cNvPr id="4" name="Slide Number Placeholder 3">
            <a:extLst>
              <a:ext uri="{FF2B5EF4-FFF2-40B4-BE49-F238E27FC236}">
                <a16:creationId xmlns:a16="http://schemas.microsoft.com/office/drawing/2014/main" id="{327EE3C0-B62F-58BC-C71D-7EC8A53F10A8}"/>
              </a:ext>
            </a:extLst>
          </p:cNvPr>
          <p:cNvSpPr>
            <a:spLocks noGrp="1"/>
          </p:cNvSpPr>
          <p:nvPr>
            <p:ph type="sldNum" sz="quarter" idx="12"/>
          </p:nvPr>
        </p:nvSpPr>
        <p:spPr/>
        <p:txBody>
          <a:bodyPr/>
          <a:lstStyle/>
          <a:p>
            <a:fld id="{F340FD29-1FB8-423E-A4B5-3E8C2D49B5BC}" type="slidenum">
              <a:rPr lang="zh-CN" altLang="en-US" smtClean="0"/>
              <a:t>12</a:t>
            </a:fld>
            <a:endParaRPr lang="zh-CN" altLang="en-US"/>
          </a:p>
        </p:txBody>
      </p:sp>
    </p:spTree>
    <p:extLst>
      <p:ext uri="{BB962C8B-B14F-4D97-AF65-F5344CB8AC3E}">
        <p14:creationId xmlns:p14="http://schemas.microsoft.com/office/powerpoint/2010/main" val="3978574254"/>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122" name="Picture 2" descr="Intersection over union">
            <a:extLst>
              <a:ext uri="{FF2B5EF4-FFF2-40B4-BE49-F238E27FC236}">
                <a16:creationId xmlns:a16="http://schemas.microsoft.com/office/drawing/2014/main" id="{CB2ABE9F-E7A5-184D-BB5A-CB8B7A4E845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7037" b="1618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8DC27140-17A9-5DC4-D99B-CCD5AD330BC6}"/>
              </a:ext>
            </a:extLst>
          </p:cNvPr>
          <p:cNvSpPr>
            <a:spLocks noGrp="1"/>
          </p:cNvSpPr>
          <p:nvPr>
            <p:ph type="sldNum" sz="quarter" idx="12"/>
          </p:nvPr>
        </p:nvSpPr>
        <p:spPr/>
        <p:txBody>
          <a:bodyPr/>
          <a:lstStyle/>
          <a:p>
            <a:fld id="{F340FD29-1FB8-423E-A4B5-3E8C2D49B5BC}" type="slidenum">
              <a:rPr lang="zh-CN" altLang="en-US" smtClean="0"/>
              <a:t>13</a:t>
            </a:fld>
            <a:endParaRPr lang="zh-CN" altLang="en-US"/>
          </a:p>
        </p:txBody>
      </p:sp>
    </p:spTree>
    <p:extLst>
      <p:ext uri="{BB962C8B-B14F-4D97-AF65-F5344CB8AC3E}">
        <p14:creationId xmlns:p14="http://schemas.microsoft.com/office/powerpoint/2010/main" val="229737369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D915C-B517-2159-C39A-087CA386BC30}"/>
              </a:ext>
            </a:extLst>
          </p:cNvPr>
          <p:cNvSpPr>
            <a:spLocks noGrp="1"/>
          </p:cNvSpPr>
          <p:nvPr>
            <p:ph type="title"/>
          </p:nvPr>
        </p:nvSpPr>
        <p:spPr/>
        <p:txBody>
          <a:bodyPr/>
          <a:lstStyle/>
          <a:p>
            <a:pPr algn="ctr"/>
            <a:r>
              <a:rPr lang="en-US" b="0" i="0" dirty="0">
                <a:effectLst/>
                <a:latin typeface="Inter"/>
              </a:rPr>
              <a:t>YOLO: Algorithm for Object Detection</a:t>
            </a:r>
            <a:endParaRPr lang="en-US" dirty="0"/>
          </a:p>
        </p:txBody>
      </p:sp>
      <p:sp>
        <p:nvSpPr>
          <p:cNvPr id="3" name="Content Placeholder 2">
            <a:extLst>
              <a:ext uri="{FF2B5EF4-FFF2-40B4-BE49-F238E27FC236}">
                <a16:creationId xmlns:a16="http://schemas.microsoft.com/office/drawing/2014/main" id="{B69BADBA-5BB4-2B13-100A-E4D5D785D000}"/>
              </a:ext>
            </a:extLst>
          </p:cNvPr>
          <p:cNvSpPr>
            <a:spLocks noGrp="1"/>
          </p:cNvSpPr>
          <p:nvPr>
            <p:ph idx="1"/>
          </p:nvPr>
        </p:nvSpPr>
        <p:spPr/>
        <p:txBody>
          <a:bodyPr>
            <a:normAutofit/>
          </a:bodyPr>
          <a:lstStyle/>
          <a:p>
            <a:r>
              <a:rPr lang="en-US" b="0" i="0" dirty="0">
                <a:solidFill>
                  <a:srgbClr val="080A13"/>
                </a:solidFill>
                <a:effectLst/>
              </a:rPr>
              <a:t>YOLO (</a:t>
            </a:r>
            <a:r>
              <a:rPr lang="en-US" b="0" i="0" dirty="0">
                <a:solidFill>
                  <a:schemeClr val="accent6"/>
                </a:solidFill>
                <a:effectLst/>
              </a:rPr>
              <a:t>You Only Look Once</a:t>
            </a:r>
            <a:r>
              <a:rPr lang="en-US" b="0" i="0" dirty="0">
                <a:solidFill>
                  <a:srgbClr val="080A13"/>
                </a:solidFill>
                <a:effectLst/>
              </a:rPr>
              <a:t>) is a popular object detection model known for its speed and accuracy. It was first introduced by Joseph Redmon et al.</a:t>
            </a:r>
          </a:p>
          <a:p>
            <a:r>
              <a:rPr lang="en-US" dirty="0"/>
              <a:t>YOLO employs a </a:t>
            </a:r>
            <a:r>
              <a:rPr lang="en-US" dirty="0">
                <a:solidFill>
                  <a:schemeClr val="accent6"/>
                </a:solidFill>
              </a:rPr>
              <a:t>single neural network </a:t>
            </a:r>
            <a:r>
              <a:rPr lang="en-US" dirty="0"/>
              <a:t>to predict </a:t>
            </a:r>
            <a:r>
              <a:rPr lang="en-US" dirty="0">
                <a:solidFill>
                  <a:schemeClr val="accent6"/>
                </a:solidFill>
              </a:rPr>
              <a:t>bounding boxes and class probabilities </a:t>
            </a:r>
            <a:r>
              <a:rPr lang="en-US" dirty="0"/>
              <a:t>simultaneously, distinguishing itself from traditional methods by achieving </a:t>
            </a:r>
            <a:r>
              <a:rPr lang="en-US" dirty="0">
                <a:solidFill>
                  <a:schemeClr val="accent6"/>
                </a:solidFill>
              </a:rPr>
              <a:t>real-time</a:t>
            </a:r>
            <a:r>
              <a:rPr lang="en-US" dirty="0"/>
              <a:t> performance and state-of-the-art results.</a:t>
            </a:r>
          </a:p>
        </p:txBody>
      </p:sp>
      <p:sp>
        <p:nvSpPr>
          <p:cNvPr id="4" name="Slide Number Placeholder 3">
            <a:extLst>
              <a:ext uri="{FF2B5EF4-FFF2-40B4-BE49-F238E27FC236}">
                <a16:creationId xmlns:a16="http://schemas.microsoft.com/office/drawing/2014/main" id="{6D5E7E80-31C9-3203-B511-B64CA6C68119}"/>
              </a:ext>
            </a:extLst>
          </p:cNvPr>
          <p:cNvSpPr>
            <a:spLocks noGrp="1"/>
          </p:cNvSpPr>
          <p:nvPr>
            <p:ph type="sldNum" sz="quarter" idx="12"/>
          </p:nvPr>
        </p:nvSpPr>
        <p:spPr/>
        <p:txBody>
          <a:bodyPr/>
          <a:lstStyle/>
          <a:p>
            <a:fld id="{F340FD29-1FB8-423E-A4B5-3E8C2D49B5BC}" type="slidenum">
              <a:rPr lang="zh-CN" altLang="en-US" smtClean="0"/>
              <a:t>14</a:t>
            </a:fld>
            <a:endParaRPr lang="zh-CN" altLang="en-US"/>
          </a:p>
        </p:txBody>
      </p:sp>
    </p:spTree>
    <p:extLst>
      <p:ext uri="{BB962C8B-B14F-4D97-AF65-F5344CB8AC3E}">
        <p14:creationId xmlns:p14="http://schemas.microsoft.com/office/powerpoint/2010/main" val="4142732866"/>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B185FC7-F820-2403-DE30-2854C71A58AE}"/>
              </a:ext>
            </a:extLst>
          </p:cNvPr>
          <p:cNvPicPr>
            <a:picLocks noGrp="1" noChangeAspect="1"/>
          </p:cNvPicPr>
          <p:nvPr>
            <p:ph idx="1"/>
          </p:nvPr>
        </p:nvPicPr>
        <p:blipFill rotWithShape="1">
          <a:blip r:embed="rId2"/>
          <a:srcRect l="8929" t="18413" r="17143" b="12540"/>
          <a:stretch/>
        </p:blipFill>
        <p:spPr>
          <a:xfrm>
            <a:off x="457200" y="466591"/>
            <a:ext cx="11277600" cy="5924818"/>
          </a:xfrm>
          <a:prstGeom prst="rect">
            <a:avLst/>
          </a:prstGeom>
        </p:spPr>
      </p:pic>
      <p:sp>
        <p:nvSpPr>
          <p:cNvPr id="2" name="Slide Number Placeholder 1">
            <a:extLst>
              <a:ext uri="{FF2B5EF4-FFF2-40B4-BE49-F238E27FC236}">
                <a16:creationId xmlns:a16="http://schemas.microsoft.com/office/drawing/2014/main" id="{062F9465-8CA3-398A-124E-D50B3C10865A}"/>
              </a:ext>
            </a:extLst>
          </p:cNvPr>
          <p:cNvSpPr>
            <a:spLocks noGrp="1"/>
          </p:cNvSpPr>
          <p:nvPr>
            <p:ph type="sldNum" sz="quarter" idx="12"/>
          </p:nvPr>
        </p:nvSpPr>
        <p:spPr/>
        <p:txBody>
          <a:bodyPr/>
          <a:lstStyle/>
          <a:p>
            <a:fld id="{F340FD29-1FB8-423E-A4B5-3E8C2D49B5BC}" type="slidenum">
              <a:rPr lang="zh-CN" altLang="en-US" smtClean="0"/>
              <a:t>15</a:t>
            </a:fld>
            <a:endParaRPr lang="zh-CN" altLang="en-US"/>
          </a:p>
        </p:txBody>
      </p:sp>
    </p:spTree>
    <p:extLst>
      <p:ext uri="{BB962C8B-B14F-4D97-AF65-F5344CB8AC3E}">
        <p14:creationId xmlns:p14="http://schemas.microsoft.com/office/powerpoint/2010/main" val="3213045116"/>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D4FDB-9C81-C3B0-E29E-B5091675642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33139E4-D176-24F4-A118-36DA92BCD395}"/>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73D748E1-4062-7107-697C-70FAED6F2922}"/>
              </a:ext>
            </a:extLst>
          </p:cNvPr>
          <p:cNvPicPr>
            <a:picLocks noChangeAspect="1"/>
          </p:cNvPicPr>
          <p:nvPr/>
        </p:nvPicPr>
        <p:blipFill rotWithShape="1">
          <a:blip r:embed="rId2"/>
          <a:srcRect l="11437" t="36333" r="14781" b="9931"/>
          <a:stretch/>
        </p:blipFill>
        <p:spPr>
          <a:xfrm>
            <a:off x="785271" y="1825625"/>
            <a:ext cx="10621457" cy="4351338"/>
          </a:xfrm>
          <a:prstGeom prst="rect">
            <a:avLst/>
          </a:prstGeom>
        </p:spPr>
      </p:pic>
      <p:pic>
        <p:nvPicPr>
          <p:cNvPr id="7" name="Picture 6">
            <a:extLst>
              <a:ext uri="{FF2B5EF4-FFF2-40B4-BE49-F238E27FC236}">
                <a16:creationId xmlns:a16="http://schemas.microsoft.com/office/drawing/2014/main" id="{CF99EE5D-4B0D-73A0-7928-B635871FC380}"/>
              </a:ext>
            </a:extLst>
          </p:cNvPr>
          <p:cNvPicPr>
            <a:picLocks noChangeAspect="1"/>
          </p:cNvPicPr>
          <p:nvPr/>
        </p:nvPicPr>
        <p:blipFill rotWithShape="1">
          <a:blip r:embed="rId3"/>
          <a:srcRect l="13953" t="48527" r="11135" b="41395"/>
          <a:stretch/>
        </p:blipFill>
        <p:spPr>
          <a:xfrm>
            <a:off x="838201" y="584902"/>
            <a:ext cx="10515600" cy="691116"/>
          </a:xfrm>
          <a:prstGeom prst="rect">
            <a:avLst/>
          </a:prstGeom>
        </p:spPr>
      </p:pic>
      <p:sp>
        <p:nvSpPr>
          <p:cNvPr id="4" name="Slide Number Placeholder 3">
            <a:extLst>
              <a:ext uri="{FF2B5EF4-FFF2-40B4-BE49-F238E27FC236}">
                <a16:creationId xmlns:a16="http://schemas.microsoft.com/office/drawing/2014/main" id="{280A2EB6-9BEE-FE19-AF78-4943E28AF57E}"/>
              </a:ext>
            </a:extLst>
          </p:cNvPr>
          <p:cNvSpPr>
            <a:spLocks noGrp="1"/>
          </p:cNvSpPr>
          <p:nvPr>
            <p:ph type="sldNum" sz="quarter" idx="12"/>
          </p:nvPr>
        </p:nvSpPr>
        <p:spPr/>
        <p:txBody>
          <a:bodyPr/>
          <a:lstStyle/>
          <a:p>
            <a:fld id="{F340FD29-1FB8-423E-A4B5-3E8C2D49B5BC}" type="slidenum">
              <a:rPr lang="zh-CN" altLang="en-US" smtClean="0"/>
              <a:t>16</a:t>
            </a:fld>
            <a:endParaRPr lang="zh-CN" altLang="en-US"/>
          </a:p>
        </p:txBody>
      </p:sp>
    </p:spTree>
    <p:extLst>
      <p:ext uri="{BB962C8B-B14F-4D97-AF65-F5344CB8AC3E}">
        <p14:creationId xmlns:p14="http://schemas.microsoft.com/office/powerpoint/2010/main" val="1623237556"/>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32C74-6EE7-27AF-B910-DED8F737E1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615DFD-67DC-7AE6-E991-1F23921978F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96C7561-DA2A-0DD2-1A7D-E13D20BAAA09}"/>
              </a:ext>
            </a:extLst>
          </p:cNvPr>
          <p:cNvPicPr>
            <a:picLocks noChangeAspect="1"/>
          </p:cNvPicPr>
          <p:nvPr/>
        </p:nvPicPr>
        <p:blipFill rotWithShape="1">
          <a:blip r:embed="rId2"/>
          <a:srcRect l="34375" t="13016" r="16250" b="4127"/>
          <a:stretch/>
        </p:blipFill>
        <p:spPr>
          <a:xfrm>
            <a:off x="838200" y="603578"/>
            <a:ext cx="10515599" cy="5650844"/>
          </a:xfrm>
          <a:prstGeom prst="rect">
            <a:avLst/>
          </a:prstGeom>
        </p:spPr>
      </p:pic>
      <p:sp>
        <p:nvSpPr>
          <p:cNvPr id="4" name="Slide Number Placeholder 3">
            <a:extLst>
              <a:ext uri="{FF2B5EF4-FFF2-40B4-BE49-F238E27FC236}">
                <a16:creationId xmlns:a16="http://schemas.microsoft.com/office/drawing/2014/main" id="{E47BAF59-2EED-75C0-74F1-03AA81272D1D}"/>
              </a:ext>
            </a:extLst>
          </p:cNvPr>
          <p:cNvSpPr>
            <a:spLocks noGrp="1"/>
          </p:cNvSpPr>
          <p:nvPr>
            <p:ph type="sldNum" sz="quarter" idx="12"/>
          </p:nvPr>
        </p:nvSpPr>
        <p:spPr/>
        <p:txBody>
          <a:bodyPr/>
          <a:lstStyle/>
          <a:p>
            <a:fld id="{F340FD29-1FB8-423E-A4B5-3E8C2D49B5BC}" type="slidenum">
              <a:rPr lang="zh-CN" altLang="en-US" smtClean="0"/>
              <a:t>17</a:t>
            </a:fld>
            <a:endParaRPr lang="zh-CN" altLang="en-US"/>
          </a:p>
        </p:txBody>
      </p:sp>
    </p:spTree>
    <p:extLst>
      <p:ext uri="{BB962C8B-B14F-4D97-AF65-F5344CB8AC3E}">
        <p14:creationId xmlns:p14="http://schemas.microsoft.com/office/powerpoint/2010/main" val="3244943629"/>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C9B7F-67BD-A4AB-21AF-024F7B186C37}"/>
              </a:ext>
            </a:extLst>
          </p:cNvPr>
          <p:cNvSpPr>
            <a:spLocks noGrp="1"/>
          </p:cNvSpPr>
          <p:nvPr>
            <p:ph type="title"/>
          </p:nvPr>
        </p:nvSpPr>
        <p:spPr>
          <a:xfrm>
            <a:off x="838200" y="-377825"/>
            <a:ext cx="10515600" cy="1325563"/>
          </a:xfrm>
        </p:spPr>
        <p:txBody>
          <a:bodyPr/>
          <a:lstStyle/>
          <a:p>
            <a:endParaRPr lang="en-US" dirty="0"/>
          </a:p>
        </p:txBody>
      </p:sp>
      <p:sp>
        <p:nvSpPr>
          <p:cNvPr id="3" name="Content Placeholder 2">
            <a:extLst>
              <a:ext uri="{FF2B5EF4-FFF2-40B4-BE49-F238E27FC236}">
                <a16:creationId xmlns:a16="http://schemas.microsoft.com/office/drawing/2014/main" id="{E5020CBF-7A19-685D-E043-F8D9424DEDCF}"/>
              </a:ext>
            </a:extLst>
          </p:cNvPr>
          <p:cNvSpPr>
            <a:spLocks noGrp="1"/>
          </p:cNvSpPr>
          <p:nvPr>
            <p:ph idx="1"/>
          </p:nvPr>
        </p:nvSpPr>
        <p:spPr>
          <a:xfrm>
            <a:off x="838200" y="947738"/>
            <a:ext cx="10515600" cy="5261769"/>
          </a:xfrm>
        </p:spPr>
        <p:txBody>
          <a:bodyPr>
            <a:noAutofit/>
          </a:bodyPr>
          <a:lstStyle/>
          <a:p>
            <a:pPr marL="0" indent="0">
              <a:buNone/>
            </a:pPr>
            <a:r>
              <a:rPr lang="en-US" sz="2000" b="1" dirty="0"/>
              <a:t>YOLO Architecture:</a:t>
            </a:r>
          </a:p>
          <a:p>
            <a:r>
              <a:rPr lang="en-US" sz="2000" dirty="0"/>
              <a:t>YOLO uses a deep CNN with </a:t>
            </a:r>
            <a:r>
              <a:rPr lang="fa-IR" sz="2000" dirty="0"/>
              <a:t>24</a:t>
            </a:r>
            <a:r>
              <a:rPr lang="en-US" sz="2000" dirty="0"/>
              <a:t> pre-trained layers, adapted for object detection by adding layers for predicting class probabilities and bounding box coordinates.</a:t>
            </a:r>
          </a:p>
          <a:p>
            <a:endParaRPr lang="en-US" sz="2000" dirty="0"/>
          </a:p>
          <a:p>
            <a:pPr marL="0" indent="0">
              <a:buNone/>
            </a:pPr>
            <a:r>
              <a:rPr lang="en-US" sz="2000" b="1" dirty="0"/>
              <a:t>Grid-based Detection:</a:t>
            </a:r>
          </a:p>
          <a:p>
            <a:r>
              <a:rPr lang="en-US" sz="2000" dirty="0"/>
              <a:t>YOLO divides the image into an S × S grid, with each grid cell responsible for predicting multiple bounding boxes and confidence scores for object detection.</a:t>
            </a:r>
          </a:p>
          <a:p>
            <a:endParaRPr lang="en-US" sz="2000" dirty="0"/>
          </a:p>
          <a:p>
            <a:pPr marL="0" indent="0">
              <a:buNone/>
            </a:pPr>
            <a:r>
              <a:rPr lang="en-US" sz="2000" b="1" dirty="0"/>
              <a:t>Bounding Box Predictors:</a:t>
            </a:r>
          </a:p>
          <a:p>
            <a:r>
              <a:rPr lang="en-US" sz="2000" dirty="0"/>
              <a:t>YOLO assigns one bounding box predictor per object during training, leading to specialization based on the highest Intersection over Union (</a:t>
            </a:r>
            <a:r>
              <a:rPr lang="en-US" sz="2000" dirty="0" err="1"/>
              <a:t>IoU</a:t>
            </a:r>
            <a:r>
              <a:rPr lang="en-US" sz="2000" dirty="0"/>
              <a:t>) with the ground truth.</a:t>
            </a:r>
          </a:p>
          <a:p>
            <a:endParaRPr lang="en-US" sz="2000" dirty="0"/>
          </a:p>
          <a:p>
            <a:pPr marL="0" indent="0">
              <a:buNone/>
            </a:pPr>
            <a:r>
              <a:rPr lang="en-US" sz="2000" b="1" dirty="0"/>
              <a:t>Non-Maximum Suppression (NMS):</a:t>
            </a:r>
          </a:p>
          <a:p>
            <a:r>
              <a:rPr lang="en-US" sz="2000" dirty="0"/>
              <a:t>YOLO employs NMS as a post-processing step to eliminate redundant or incorrect bounding boxes, ensuring a single accurate bounding box per object.</a:t>
            </a:r>
          </a:p>
        </p:txBody>
      </p:sp>
      <p:sp>
        <p:nvSpPr>
          <p:cNvPr id="4" name="Slide Number Placeholder 3">
            <a:extLst>
              <a:ext uri="{FF2B5EF4-FFF2-40B4-BE49-F238E27FC236}">
                <a16:creationId xmlns:a16="http://schemas.microsoft.com/office/drawing/2014/main" id="{E3D588FA-2A0F-4B59-910A-47D6101A759E}"/>
              </a:ext>
            </a:extLst>
          </p:cNvPr>
          <p:cNvSpPr>
            <a:spLocks noGrp="1"/>
          </p:cNvSpPr>
          <p:nvPr>
            <p:ph type="sldNum" sz="quarter" idx="12"/>
          </p:nvPr>
        </p:nvSpPr>
        <p:spPr/>
        <p:txBody>
          <a:bodyPr/>
          <a:lstStyle/>
          <a:p>
            <a:fld id="{F340FD29-1FB8-423E-A4B5-3E8C2D49B5BC}" type="slidenum">
              <a:rPr lang="zh-CN" altLang="en-US" smtClean="0"/>
              <a:t>18</a:t>
            </a:fld>
            <a:endParaRPr lang="zh-CN" altLang="en-US"/>
          </a:p>
        </p:txBody>
      </p:sp>
    </p:spTree>
    <p:extLst>
      <p:ext uri="{BB962C8B-B14F-4D97-AF65-F5344CB8AC3E}">
        <p14:creationId xmlns:p14="http://schemas.microsoft.com/office/powerpoint/2010/main" val="3629183626"/>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72A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0EA70041-4495-7CC5-6DF6-CF06DE471537}"/>
              </a:ext>
            </a:extLst>
          </p:cNvPr>
          <p:cNvPicPr>
            <a:picLocks noGrp="1" noChangeAspect="1"/>
          </p:cNvPicPr>
          <p:nvPr>
            <p:ph idx="1"/>
          </p:nvPr>
        </p:nvPicPr>
        <p:blipFill rotWithShape="1">
          <a:blip r:embed="rId2"/>
          <a:srcRect l="10892" t="23852" r="12767" b="12699"/>
          <a:stretch/>
        </p:blipFill>
        <p:spPr>
          <a:xfrm>
            <a:off x="643467" y="879895"/>
            <a:ext cx="10905066" cy="5098209"/>
          </a:xfrm>
          <a:prstGeom prst="rect">
            <a:avLst/>
          </a:prstGeom>
        </p:spPr>
      </p:pic>
      <p:sp>
        <p:nvSpPr>
          <p:cNvPr id="2" name="Slide Number Placeholder 1">
            <a:extLst>
              <a:ext uri="{FF2B5EF4-FFF2-40B4-BE49-F238E27FC236}">
                <a16:creationId xmlns:a16="http://schemas.microsoft.com/office/drawing/2014/main" id="{6D7E615E-1997-EFAD-5D8A-70B3026C97DC}"/>
              </a:ext>
            </a:extLst>
          </p:cNvPr>
          <p:cNvSpPr>
            <a:spLocks noGrp="1"/>
          </p:cNvSpPr>
          <p:nvPr>
            <p:ph type="sldNum" sz="quarter" idx="12"/>
          </p:nvPr>
        </p:nvSpPr>
        <p:spPr/>
        <p:txBody>
          <a:bodyPr/>
          <a:lstStyle/>
          <a:p>
            <a:fld id="{F340FD29-1FB8-423E-A4B5-3E8C2D49B5BC}" type="slidenum">
              <a:rPr lang="zh-CN" altLang="en-US" smtClean="0"/>
              <a:t>19</a:t>
            </a:fld>
            <a:endParaRPr lang="zh-CN" altLang="en-US"/>
          </a:p>
        </p:txBody>
      </p:sp>
    </p:spTree>
    <p:extLst>
      <p:ext uri="{BB962C8B-B14F-4D97-AF65-F5344CB8AC3E}">
        <p14:creationId xmlns:p14="http://schemas.microsoft.com/office/powerpoint/2010/main" val="1350861600"/>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p:cNvPicPr>
            <a:picLocks noChangeAspect="1"/>
          </p:cNvPicPr>
          <p:nvPr>
            <p:custDataLst>
              <p:tags r:id="rId2"/>
            </p:custDataLst>
          </p:nvPr>
        </p:nvPicPr>
        <p:blipFill rotWithShape="1">
          <a:blip r:embed="rId39">
            <a:extLst>
              <a:ext uri="{28A0092B-C50C-407E-A947-70E740481C1C}">
                <a14:useLocalDpi xmlns:a14="http://schemas.microsoft.com/office/drawing/2010/main" val="0"/>
              </a:ext>
            </a:extLst>
          </a:blip>
          <a:srcRect l="23479" r="-1"/>
          <a:stretch>
            <a:fillRect/>
          </a:stretch>
        </p:blipFill>
        <p:spPr>
          <a:xfrm rot="5400000" flipH="1">
            <a:off x="2605251" y="-2602672"/>
            <a:ext cx="6978317" cy="12192000"/>
          </a:xfrm>
          <a:prstGeom prst="rect">
            <a:avLst/>
          </a:prstGeom>
        </p:spPr>
      </p:pic>
      <p:grpSp>
        <p:nvGrpSpPr>
          <p:cNvPr id="5123" name="组合 30"/>
          <p:cNvGrpSpPr/>
          <p:nvPr/>
        </p:nvGrpSpPr>
        <p:grpSpPr bwMode="auto">
          <a:xfrm>
            <a:off x="2262188" y="1727200"/>
            <a:ext cx="7667625" cy="4383088"/>
            <a:chOff x="0" y="0"/>
            <a:chExt cx="6298319" cy="3600675"/>
          </a:xfrm>
        </p:grpSpPr>
        <p:grpSp>
          <p:nvGrpSpPr>
            <p:cNvPr id="5151" name="组合 4"/>
            <p:cNvGrpSpPr/>
            <p:nvPr/>
          </p:nvGrpSpPr>
          <p:grpSpPr bwMode="auto">
            <a:xfrm>
              <a:off x="0" y="0"/>
              <a:ext cx="570466" cy="407532"/>
              <a:chOff x="0" y="0"/>
              <a:chExt cx="570466" cy="407532"/>
            </a:xfrm>
          </p:grpSpPr>
          <p:sp>
            <p:nvSpPr>
              <p:cNvPr id="5171" name="菱形 11"/>
              <p:cNvSpPr>
                <a:spLocks noChangeArrowheads="1"/>
              </p:cNvSpPr>
              <p:nvPr>
                <p:custDataLst>
                  <p:tags r:id="rId33"/>
                </p:custDataLst>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sp>
            <p:nvSpPr>
              <p:cNvPr id="5172" name="泪滴形 12"/>
              <p:cNvSpPr/>
              <p:nvPr>
                <p:custDataLst>
                  <p:tags r:id="rId34"/>
                </p:custDataLst>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5173" name="泪滴形 13"/>
              <p:cNvSpPr/>
              <p:nvPr>
                <p:custDataLst>
                  <p:tags r:id="rId35"/>
                </p:custDataLst>
              </p:nvPr>
            </p:nvSpPr>
            <p:spPr bwMode="auto">
              <a:xfrm rot="-8100000">
                <a:off x="366168" y="100759"/>
                <a:ext cx="204298" cy="203110"/>
              </a:xfrm>
              <a:custGeom>
                <a:avLst/>
                <a:gdLst>
                  <a:gd name="T0" fmla="*/ 0 w 203110"/>
                  <a:gd name="T1" fmla="*/ 98636 h 204298"/>
                  <a:gd name="T2" fmla="*/ 105171 w 203110"/>
                  <a:gd name="T3" fmla="*/ 0 h 204298"/>
                  <a:gd name="T4" fmla="*/ 210343 w 203110"/>
                  <a:gd name="T5" fmla="*/ 0 h 204298"/>
                  <a:gd name="T6" fmla="*/ 210343 w 203110"/>
                  <a:gd name="T7" fmla="*/ 98636 h 204298"/>
                  <a:gd name="T8" fmla="*/ 105171 w 203110"/>
                  <a:gd name="T9" fmla="*/ 197273 h 204298"/>
                  <a:gd name="T10" fmla="*/ 0 w 203110"/>
                  <a:gd name="T11" fmla="*/ 98636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5174" name="菱形 14"/>
              <p:cNvSpPr>
                <a:spLocks noChangeArrowheads="1"/>
              </p:cNvSpPr>
              <p:nvPr>
                <p:custDataLst>
                  <p:tags r:id="rId36"/>
                </p:custDataLst>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grpSp>
        <p:cxnSp>
          <p:nvCxnSpPr>
            <p:cNvPr id="5152" name="直接连接符 15"/>
            <p:cNvCxnSpPr>
              <a:cxnSpLocks noChangeShapeType="1"/>
            </p:cNvCxnSpPr>
            <p:nvPr>
              <p:custDataLst>
                <p:tags r:id="rId17"/>
              </p:custDataLst>
            </p:nvPr>
          </p:nvCxnSpPr>
          <p:spPr bwMode="auto">
            <a:xfrm>
              <a:off x="553477" y="223231"/>
              <a:ext cx="5159862" cy="0"/>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nvGrpSpPr>
            <p:cNvPr id="5153" name="组合 48"/>
            <p:cNvGrpSpPr/>
            <p:nvPr/>
          </p:nvGrpSpPr>
          <p:grpSpPr bwMode="auto">
            <a:xfrm>
              <a:off x="0" y="3193143"/>
              <a:ext cx="570466" cy="407532"/>
              <a:chOff x="0" y="0"/>
              <a:chExt cx="570466" cy="407532"/>
            </a:xfrm>
          </p:grpSpPr>
          <p:sp>
            <p:nvSpPr>
              <p:cNvPr id="5167" name="菱形 49"/>
              <p:cNvSpPr>
                <a:spLocks noChangeArrowheads="1"/>
              </p:cNvSpPr>
              <p:nvPr>
                <p:custDataLst>
                  <p:tags r:id="rId29"/>
                </p:custDataLst>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sp>
            <p:nvSpPr>
              <p:cNvPr id="5168" name="泪滴形 50"/>
              <p:cNvSpPr/>
              <p:nvPr>
                <p:custDataLst>
                  <p:tags r:id="rId30"/>
                </p:custDataLst>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5169" name="泪滴形 51"/>
              <p:cNvSpPr/>
              <p:nvPr>
                <p:custDataLst>
                  <p:tags r:id="rId31"/>
                </p:custDataLst>
              </p:nvPr>
            </p:nvSpPr>
            <p:spPr bwMode="auto">
              <a:xfrm rot="-8100000">
                <a:off x="366168" y="100759"/>
                <a:ext cx="204298" cy="203110"/>
              </a:xfrm>
              <a:custGeom>
                <a:avLst/>
                <a:gdLst>
                  <a:gd name="T0" fmla="*/ 0 w 203110"/>
                  <a:gd name="T1" fmla="*/ 98636 h 204298"/>
                  <a:gd name="T2" fmla="*/ 105171 w 203110"/>
                  <a:gd name="T3" fmla="*/ 0 h 204298"/>
                  <a:gd name="T4" fmla="*/ 210343 w 203110"/>
                  <a:gd name="T5" fmla="*/ 0 h 204298"/>
                  <a:gd name="T6" fmla="*/ 210343 w 203110"/>
                  <a:gd name="T7" fmla="*/ 98636 h 204298"/>
                  <a:gd name="T8" fmla="*/ 105171 w 203110"/>
                  <a:gd name="T9" fmla="*/ 197273 h 204298"/>
                  <a:gd name="T10" fmla="*/ 0 w 203110"/>
                  <a:gd name="T11" fmla="*/ 98636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5170" name="菱形 52"/>
              <p:cNvSpPr>
                <a:spLocks noChangeArrowheads="1"/>
              </p:cNvSpPr>
              <p:nvPr>
                <p:custDataLst>
                  <p:tags r:id="rId32"/>
                </p:custDataLst>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grpSp>
        <p:grpSp>
          <p:nvGrpSpPr>
            <p:cNvPr id="5154" name="组合 53"/>
            <p:cNvGrpSpPr/>
            <p:nvPr/>
          </p:nvGrpSpPr>
          <p:grpSpPr bwMode="auto">
            <a:xfrm>
              <a:off x="5727853" y="3193143"/>
              <a:ext cx="570466" cy="407532"/>
              <a:chOff x="0" y="0"/>
              <a:chExt cx="570466" cy="407532"/>
            </a:xfrm>
          </p:grpSpPr>
          <p:sp>
            <p:nvSpPr>
              <p:cNvPr id="5163" name="菱形 54"/>
              <p:cNvSpPr>
                <a:spLocks noChangeArrowheads="1"/>
              </p:cNvSpPr>
              <p:nvPr>
                <p:custDataLst>
                  <p:tags r:id="rId25"/>
                </p:custDataLst>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sp>
            <p:nvSpPr>
              <p:cNvPr id="5164" name="泪滴形 55"/>
              <p:cNvSpPr/>
              <p:nvPr>
                <p:custDataLst>
                  <p:tags r:id="rId26"/>
                </p:custDataLst>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5165" name="泪滴形 56"/>
              <p:cNvSpPr/>
              <p:nvPr>
                <p:custDataLst>
                  <p:tags r:id="rId27"/>
                </p:custDataLst>
              </p:nvPr>
            </p:nvSpPr>
            <p:spPr bwMode="auto">
              <a:xfrm rot="-8100000">
                <a:off x="366168" y="100759"/>
                <a:ext cx="204298" cy="203110"/>
              </a:xfrm>
              <a:custGeom>
                <a:avLst/>
                <a:gdLst>
                  <a:gd name="T0" fmla="*/ 0 w 203110"/>
                  <a:gd name="T1" fmla="*/ 98636 h 204298"/>
                  <a:gd name="T2" fmla="*/ 105171 w 203110"/>
                  <a:gd name="T3" fmla="*/ 0 h 204298"/>
                  <a:gd name="T4" fmla="*/ 210343 w 203110"/>
                  <a:gd name="T5" fmla="*/ 0 h 204298"/>
                  <a:gd name="T6" fmla="*/ 210343 w 203110"/>
                  <a:gd name="T7" fmla="*/ 98636 h 204298"/>
                  <a:gd name="T8" fmla="*/ 105171 w 203110"/>
                  <a:gd name="T9" fmla="*/ 197273 h 204298"/>
                  <a:gd name="T10" fmla="*/ 0 w 203110"/>
                  <a:gd name="T11" fmla="*/ 98636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5166" name="菱形 57"/>
              <p:cNvSpPr>
                <a:spLocks noChangeArrowheads="1"/>
              </p:cNvSpPr>
              <p:nvPr>
                <p:custDataLst>
                  <p:tags r:id="rId28"/>
                </p:custDataLst>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grpSp>
        <p:cxnSp>
          <p:nvCxnSpPr>
            <p:cNvPr id="5155" name="直接连接符 58"/>
            <p:cNvCxnSpPr>
              <a:cxnSpLocks noChangeShapeType="1"/>
            </p:cNvCxnSpPr>
            <p:nvPr>
              <p:custDataLst>
                <p:tags r:id="rId18"/>
              </p:custDataLst>
            </p:nvPr>
          </p:nvCxnSpPr>
          <p:spPr bwMode="auto">
            <a:xfrm>
              <a:off x="553477" y="3395457"/>
              <a:ext cx="5159862" cy="0"/>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nvGrpSpPr>
            <p:cNvPr id="5156" name="组合 59"/>
            <p:cNvGrpSpPr/>
            <p:nvPr/>
          </p:nvGrpSpPr>
          <p:grpSpPr bwMode="auto">
            <a:xfrm>
              <a:off x="5719026" y="0"/>
              <a:ext cx="570466" cy="407532"/>
              <a:chOff x="0" y="0"/>
              <a:chExt cx="570466" cy="407532"/>
            </a:xfrm>
          </p:grpSpPr>
          <p:sp>
            <p:nvSpPr>
              <p:cNvPr id="5159" name="菱形 60"/>
              <p:cNvSpPr>
                <a:spLocks noChangeArrowheads="1"/>
              </p:cNvSpPr>
              <p:nvPr>
                <p:custDataLst>
                  <p:tags r:id="rId21"/>
                </p:custDataLst>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sp>
            <p:nvSpPr>
              <p:cNvPr id="5160" name="泪滴形 61"/>
              <p:cNvSpPr/>
              <p:nvPr>
                <p:custDataLst>
                  <p:tags r:id="rId22"/>
                </p:custDataLst>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5161" name="泪滴形 62"/>
              <p:cNvSpPr/>
              <p:nvPr>
                <p:custDataLst>
                  <p:tags r:id="rId23"/>
                </p:custDataLst>
              </p:nvPr>
            </p:nvSpPr>
            <p:spPr bwMode="auto">
              <a:xfrm rot="-8100000">
                <a:off x="366168" y="100759"/>
                <a:ext cx="204298" cy="203110"/>
              </a:xfrm>
              <a:custGeom>
                <a:avLst/>
                <a:gdLst>
                  <a:gd name="T0" fmla="*/ 0 w 203110"/>
                  <a:gd name="T1" fmla="*/ 98636 h 204298"/>
                  <a:gd name="T2" fmla="*/ 105171 w 203110"/>
                  <a:gd name="T3" fmla="*/ 0 h 204298"/>
                  <a:gd name="T4" fmla="*/ 210343 w 203110"/>
                  <a:gd name="T5" fmla="*/ 0 h 204298"/>
                  <a:gd name="T6" fmla="*/ 210343 w 203110"/>
                  <a:gd name="T7" fmla="*/ 98636 h 204298"/>
                  <a:gd name="T8" fmla="*/ 105171 w 203110"/>
                  <a:gd name="T9" fmla="*/ 197273 h 204298"/>
                  <a:gd name="T10" fmla="*/ 0 w 203110"/>
                  <a:gd name="T11" fmla="*/ 98636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5162" name="菱形 63"/>
              <p:cNvSpPr>
                <a:spLocks noChangeArrowheads="1"/>
              </p:cNvSpPr>
              <p:nvPr>
                <p:custDataLst>
                  <p:tags r:id="rId24"/>
                </p:custDataLst>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grpSp>
        <p:cxnSp>
          <p:nvCxnSpPr>
            <p:cNvPr id="5157" name="直接连接符 28"/>
            <p:cNvCxnSpPr>
              <a:cxnSpLocks noChangeShapeType="1"/>
            </p:cNvCxnSpPr>
            <p:nvPr>
              <p:custDataLst>
                <p:tags r:id="rId19"/>
              </p:custDataLst>
            </p:nvPr>
          </p:nvCxnSpPr>
          <p:spPr bwMode="auto">
            <a:xfrm>
              <a:off x="290920" y="403272"/>
              <a:ext cx="0" cy="2758377"/>
            </a:xfrm>
            <a:prstGeom prst="line">
              <a:avLst/>
            </a:prstGeom>
            <a:noFill/>
            <a:ln w="6350">
              <a:solidFill>
                <a:schemeClr val="bg1"/>
              </a:solidFill>
              <a:round/>
            </a:ln>
            <a:extLst>
              <a:ext uri="{909E8E84-426E-40DD-AFC4-6F175D3DCCD1}">
                <a14:hiddenFill xmlns:a14="http://schemas.microsoft.com/office/drawing/2010/main">
                  <a:noFill/>
                </a14:hiddenFill>
              </a:ext>
            </a:extLst>
          </p:spPr>
        </p:cxnSp>
        <p:cxnSp>
          <p:nvCxnSpPr>
            <p:cNvPr id="5158" name="直接连接符 65"/>
            <p:cNvCxnSpPr>
              <a:cxnSpLocks noChangeShapeType="1"/>
            </p:cNvCxnSpPr>
            <p:nvPr>
              <p:custDataLst>
                <p:tags r:id="rId20"/>
              </p:custDataLst>
            </p:nvPr>
          </p:nvCxnSpPr>
          <p:spPr bwMode="auto">
            <a:xfrm>
              <a:off x="6009946" y="403272"/>
              <a:ext cx="0" cy="2758377"/>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grpSp>
        <p:nvGrpSpPr>
          <p:cNvPr id="5124" name="组合 31"/>
          <p:cNvGrpSpPr/>
          <p:nvPr/>
        </p:nvGrpSpPr>
        <p:grpSpPr bwMode="auto">
          <a:xfrm>
            <a:off x="4207510" y="1082040"/>
            <a:ext cx="3389630" cy="1228090"/>
            <a:chOff x="-3446823" y="252382"/>
            <a:chExt cx="2859024" cy="1229199"/>
          </a:xfrm>
        </p:grpSpPr>
        <p:sp>
          <p:nvSpPr>
            <p:cNvPr id="5149" name="文本框 66"/>
            <p:cNvSpPr txBox="1">
              <a:spLocks noChangeArrowheads="1"/>
            </p:cNvSpPr>
            <p:nvPr>
              <p:custDataLst>
                <p:tags r:id="rId15"/>
              </p:custDataLst>
            </p:nvPr>
          </p:nvSpPr>
          <p:spPr bwMode="auto">
            <a:xfrm>
              <a:off x="-3057486" y="252382"/>
              <a:ext cx="2407064" cy="645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600" b="1">
                  <a:solidFill>
                    <a:schemeClr val="bg1"/>
                  </a:solidFill>
                  <a:latin typeface="Elsie" panose="02000000000000000000" charset="0"/>
                  <a:ea typeface="Elsie" panose="02000000000000000000" charset="0"/>
                  <a:sym typeface="Elsie" panose="02000000000000000000" charset="0"/>
                </a:rPr>
                <a:t>CONTENTS</a:t>
              </a:r>
            </a:p>
          </p:txBody>
        </p:sp>
        <p:pic>
          <p:nvPicPr>
            <p:cNvPr id="5150" name="文本框 67"/>
            <p:cNvPicPr>
              <a:picLocks noChangeArrowheads="1"/>
            </p:cNvPicPr>
            <p:nvPr>
              <p:custDataLst>
                <p:tags r:id="rId16"/>
              </p:custDataLst>
            </p:nvPr>
          </p:nvPicPr>
          <p:blipFill>
            <a:blip r:embed="rId40">
              <a:extLst>
                <a:ext uri="{28A0092B-C50C-407E-A947-70E740481C1C}">
                  <a14:useLocalDpi xmlns:a14="http://schemas.microsoft.com/office/drawing/2010/main" val="0"/>
                </a:ext>
              </a:extLst>
            </a:blip>
            <a:srcRect/>
            <a:stretch>
              <a:fillRect/>
            </a:stretch>
          </p:blipFill>
          <p:spPr bwMode="auto">
            <a:xfrm>
              <a:off x="-3446823" y="298957"/>
              <a:ext cx="2859024" cy="118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组合 1"/>
          <p:cNvGrpSpPr/>
          <p:nvPr/>
        </p:nvGrpSpPr>
        <p:grpSpPr>
          <a:xfrm>
            <a:off x="3442249" y="2397803"/>
            <a:ext cx="5516563" cy="746125"/>
            <a:chOff x="3368675" y="2217738"/>
            <a:chExt cx="5516563" cy="746125"/>
          </a:xfrm>
        </p:grpSpPr>
        <p:grpSp>
          <p:nvGrpSpPr>
            <p:cNvPr id="5125" name="组合 32"/>
            <p:cNvGrpSpPr/>
            <p:nvPr/>
          </p:nvGrpSpPr>
          <p:grpSpPr bwMode="auto">
            <a:xfrm>
              <a:off x="3368675" y="2217738"/>
              <a:ext cx="5516563" cy="746125"/>
              <a:chOff x="0" y="0"/>
              <a:chExt cx="11811000" cy="6299200"/>
            </a:xfrm>
          </p:grpSpPr>
          <p:sp>
            <p:nvSpPr>
              <p:cNvPr id="5145" name="圆角矩形 68"/>
              <p:cNvSpPr>
                <a:spLocks noChangeArrowheads="1"/>
              </p:cNvSpPr>
              <p:nvPr>
                <p:custDataLst>
                  <p:tags r:id="rId12"/>
                </p:custDataLst>
              </p:nvPr>
            </p:nvSpPr>
            <p:spPr bwMode="auto">
              <a:xfrm>
                <a:off x="0" y="0"/>
                <a:ext cx="11811000" cy="6299200"/>
              </a:xfrm>
              <a:prstGeom prst="roundRect">
                <a:avLst>
                  <a:gd name="adj" fmla="val 2755"/>
                </a:avLst>
              </a:prstGeom>
              <a:solidFill>
                <a:srgbClr val="3E7D9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cs typeface="Elsie" panose="02000000000000000000" charset="0"/>
                  <a:sym typeface="Elsie" panose="02000000000000000000" charset="0"/>
                </a:endParaRPr>
              </a:p>
            </p:txBody>
          </p:sp>
          <p:grpSp>
            <p:nvGrpSpPr>
              <p:cNvPr id="5146" name="任意多边形 69"/>
              <p:cNvGrpSpPr/>
              <p:nvPr/>
            </p:nvGrpSpPr>
            <p:grpSpPr bwMode="auto">
              <a:xfrm>
                <a:off x="4694" y="6888"/>
                <a:ext cx="11800685" cy="6174928"/>
                <a:chOff x="0" y="0"/>
                <a:chExt cx="5510784" cy="731520"/>
              </a:xfrm>
            </p:grpSpPr>
            <p:pic>
              <p:nvPicPr>
                <p:cNvPr id="5147" name="任意多边形 69"/>
                <p:cNvPicPr>
                  <a:picLocks noChangeArrowheads="1"/>
                </p:cNvPicPr>
                <p:nvPr>
                  <p:custDataLst>
                    <p:tags r:id="rId13"/>
                  </p:custDataLst>
                </p:nvPr>
              </p:nvPicPr>
              <p:blipFill>
                <a:blip r:embed="rId41">
                  <a:extLst>
                    <a:ext uri="{28A0092B-C50C-407E-A947-70E740481C1C}">
                      <a14:useLocalDpi xmlns:a14="http://schemas.microsoft.com/office/drawing/2010/main" val="0"/>
                    </a:ext>
                  </a:extLst>
                </a:blip>
                <a:srcRect/>
                <a:stretch>
                  <a:fillRect/>
                </a:stretch>
              </p:blipFill>
              <p:spPr bwMode="auto">
                <a:xfrm>
                  <a:off x="0" y="0"/>
                  <a:ext cx="5510784"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8" name="Text Box 37"/>
                <p:cNvSpPr txBox="1">
                  <a:spLocks noChangeArrowheads="1"/>
                </p:cNvSpPr>
                <p:nvPr>
                  <p:custDataLst>
                    <p:tags r:id="rId14"/>
                  </p:custDataLst>
                </p:nvPr>
              </p:nvSpPr>
              <p:spPr bwMode="auto">
                <a:xfrm>
                  <a:off x="-2192" y="-816"/>
                  <a:ext cx="5515601" cy="7341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cs typeface="Elsie" panose="02000000000000000000" charset="0"/>
                    <a:sym typeface="Elsie" panose="02000000000000000000" charset="0"/>
                  </a:endParaRPr>
                </a:p>
              </p:txBody>
            </p:sp>
          </p:grpSp>
        </p:grpSp>
        <p:sp>
          <p:nvSpPr>
            <p:cNvPr id="5129" name="文本框 80"/>
            <p:cNvSpPr txBox="1">
              <a:spLocks noChangeArrowheads="1"/>
            </p:cNvSpPr>
            <p:nvPr>
              <p:custDataLst>
                <p:tags r:id="rId11"/>
              </p:custDataLst>
            </p:nvPr>
          </p:nvSpPr>
          <p:spPr bwMode="auto">
            <a:xfrm>
              <a:off x="3713480" y="2358073"/>
              <a:ext cx="48469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3C81BC"/>
                  </a:solidFill>
                  <a:latin typeface="Elsie" panose="02000000000000000000" charset="0"/>
                  <a:ea typeface="Elsie" panose="02000000000000000000" charset="0"/>
                  <a:cs typeface="Elsie" panose="02000000000000000000" charset="0"/>
                  <a:sym typeface="Elsie" panose="02000000000000000000" charset="0"/>
                </a:rPr>
                <a:t>1</a:t>
              </a:r>
              <a:r>
                <a:rPr lang="zh-CN" altLang="en-US" sz="2400" b="1" dirty="0">
                  <a:solidFill>
                    <a:srgbClr val="3C81BC"/>
                  </a:solidFill>
                  <a:latin typeface="Elsie" panose="02000000000000000000" charset="0"/>
                  <a:ea typeface="Elsie" panose="02000000000000000000" charset="0"/>
                  <a:cs typeface="Elsie" panose="02000000000000000000" charset="0"/>
                  <a:sym typeface="Elsie" panose="02000000000000000000" charset="0"/>
                </a:rPr>
                <a:t>、</a:t>
              </a:r>
              <a:r>
                <a:rPr lang="en-US" altLang="zh-CN" sz="2400" b="1" dirty="0">
                  <a:solidFill>
                    <a:srgbClr val="3C81BC"/>
                  </a:solidFill>
                  <a:latin typeface="Elsie" panose="02000000000000000000" charset="0"/>
                  <a:ea typeface="Elsie" panose="02000000000000000000" charset="0"/>
                  <a:cs typeface="Elsie" panose="02000000000000000000" charset="0"/>
                  <a:sym typeface="Elsie" panose="02000000000000000000" charset="0"/>
                </a:rPr>
                <a:t>Introduction</a:t>
              </a:r>
              <a:endParaRPr lang="zh-CN" altLang="en-US" sz="2400" b="1" dirty="0">
                <a:solidFill>
                  <a:srgbClr val="3C81BC"/>
                </a:solidFill>
                <a:latin typeface="Elsie" panose="02000000000000000000" charset="0"/>
                <a:ea typeface="Elsie" panose="02000000000000000000" charset="0"/>
                <a:cs typeface="Elsie" panose="02000000000000000000" charset="0"/>
                <a:sym typeface="Elsie" panose="02000000000000000000" charset="0"/>
              </a:endParaRPr>
            </a:p>
          </p:txBody>
        </p:sp>
      </p:grpSp>
      <p:grpSp>
        <p:nvGrpSpPr>
          <p:cNvPr id="64" name="组合 63"/>
          <p:cNvGrpSpPr/>
          <p:nvPr/>
        </p:nvGrpSpPr>
        <p:grpSpPr>
          <a:xfrm>
            <a:off x="3442249" y="3493329"/>
            <a:ext cx="5516563" cy="746125"/>
            <a:chOff x="3368675" y="2217738"/>
            <a:chExt cx="5516563" cy="746125"/>
          </a:xfrm>
        </p:grpSpPr>
        <p:grpSp>
          <p:nvGrpSpPr>
            <p:cNvPr id="65" name="组合 32"/>
            <p:cNvGrpSpPr/>
            <p:nvPr/>
          </p:nvGrpSpPr>
          <p:grpSpPr bwMode="auto">
            <a:xfrm>
              <a:off x="3368675" y="2217738"/>
              <a:ext cx="5516563" cy="746125"/>
              <a:chOff x="0" y="0"/>
              <a:chExt cx="11811000" cy="6299200"/>
            </a:xfrm>
          </p:grpSpPr>
          <p:sp>
            <p:nvSpPr>
              <p:cNvPr id="67" name="圆角矩形 68"/>
              <p:cNvSpPr>
                <a:spLocks noChangeArrowheads="1"/>
              </p:cNvSpPr>
              <p:nvPr>
                <p:custDataLst>
                  <p:tags r:id="rId8"/>
                </p:custDataLst>
              </p:nvPr>
            </p:nvSpPr>
            <p:spPr bwMode="auto">
              <a:xfrm>
                <a:off x="0" y="0"/>
                <a:ext cx="11811000" cy="6299200"/>
              </a:xfrm>
              <a:prstGeom prst="roundRect">
                <a:avLst>
                  <a:gd name="adj" fmla="val 2755"/>
                </a:avLst>
              </a:prstGeom>
              <a:solidFill>
                <a:srgbClr val="3E7D9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cs typeface="Elsie" panose="02000000000000000000" charset="0"/>
                  <a:sym typeface="Elsie" panose="02000000000000000000" charset="0"/>
                </a:endParaRPr>
              </a:p>
            </p:txBody>
          </p:sp>
          <p:grpSp>
            <p:nvGrpSpPr>
              <p:cNvPr id="68" name="任意多边形 69"/>
              <p:cNvGrpSpPr/>
              <p:nvPr/>
            </p:nvGrpSpPr>
            <p:grpSpPr bwMode="auto">
              <a:xfrm>
                <a:off x="4694" y="6888"/>
                <a:ext cx="11800685" cy="6174928"/>
                <a:chOff x="0" y="0"/>
                <a:chExt cx="5510784" cy="731520"/>
              </a:xfrm>
            </p:grpSpPr>
            <p:pic>
              <p:nvPicPr>
                <p:cNvPr id="69" name="任意多边形 69"/>
                <p:cNvPicPr>
                  <a:picLocks noChangeArrowheads="1"/>
                </p:cNvPicPr>
                <p:nvPr>
                  <p:custDataLst>
                    <p:tags r:id="rId9"/>
                  </p:custDataLst>
                </p:nvPr>
              </p:nvPicPr>
              <p:blipFill>
                <a:blip r:embed="rId41">
                  <a:extLst>
                    <a:ext uri="{28A0092B-C50C-407E-A947-70E740481C1C}">
                      <a14:useLocalDpi xmlns:a14="http://schemas.microsoft.com/office/drawing/2010/main" val="0"/>
                    </a:ext>
                  </a:extLst>
                </a:blip>
                <a:srcRect/>
                <a:stretch>
                  <a:fillRect/>
                </a:stretch>
              </p:blipFill>
              <p:spPr bwMode="auto">
                <a:xfrm>
                  <a:off x="0" y="0"/>
                  <a:ext cx="5510784"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 Box 37"/>
                <p:cNvSpPr txBox="1">
                  <a:spLocks noChangeArrowheads="1"/>
                </p:cNvSpPr>
                <p:nvPr>
                  <p:custDataLst>
                    <p:tags r:id="rId10"/>
                  </p:custDataLst>
                </p:nvPr>
              </p:nvSpPr>
              <p:spPr bwMode="auto">
                <a:xfrm>
                  <a:off x="-2192" y="-816"/>
                  <a:ext cx="5515601" cy="7341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cs typeface="Elsie" panose="02000000000000000000" charset="0"/>
                    <a:sym typeface="Elsie" panose="02000000000000000000" charset="0"/>
                  </a:endParaRPr>
                </a:p>
              </p:txBody>
            </p:sp>
          </p:grpSp>
        </p:grpSp>
        <p:sp>
          <p:nvSpPr>
            <p:cNvPr id="66" name="文本框 80"/>
            <p:cNvSpPr txBox="1">
              <a:spLocks noChangeArrowheads="1"/>
            </p:cNvSpPr>
            <p:nvPr>
              <p:custDataLst>
                <p:tags r:id="rId7"/>
              </p:custDataLst>
            </p:nvPr>
          </p:nvSpPr>
          <p:spPr bwMode="auto">
            <a:xfrm>
              <a:off x="3692525" y="2358073"/>
              <a:ext cx="382841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2400" b="1" dirty="0">
                  <a:solidFill>
                    <a:srgbClr val="3C81BC"/>
                  </a:solidFill>
                  <a:latin typeface="Elsie" panose="02000000000000000000" charset="0"/>
                  <a:ea typeface="Elsie" panose="02000000000000000000" charset="0"/>
                  <a:cs typeface="Elsie" panose="02000000000000000000" charset="0"/>
                  <a:sym typeface="Elsie" panose="02000000000000000000" charset="0"/>
                </a:rPr>
                <a:t>2</a:t>
              </a:r>
              <a:r>
                <a:rPr lang="zh-CN" altLang="en-US" sz="2400" b="1" dirty="0">
                  <a:solidFill>
                    <a:srgbClr val="3C81BC"/>
                  </a:solidFill>
                  <a:latin typeface="Elsie" panose="02000000000000000000" charset="0"/>
                  <a:ea typeface="Elsie" panose="02000000000000000000" charset="0"/>
                  <a:cs typeface="Elsie" panose="02000000000000000000" charset="0"/>
                  <a:sym typeface="Elsie" panose="02000000000000000000" charset="0"/>
                </a:rPr>
                <a:t>、</a:t>
              </a:r>
              <a:r>
                <a:rPr lang="en-US" altLang="zh-CN" sz="2400" b="1" dirty="0">
                  <a:solidFill>
                    <a:srgbClr val="3C81BC"/>
                  </a:solidFill>
                  <a:latin typeface="Elsie" panose="02000000000000000000" charset="0"/>
                  <a:ea typeface="Elsie" panose="02000000000000000000" charset="0"/>
                  <a:cs typeface="Elsie" panose="02000000000000000000" charset="0"/>
                  <a:sym typeface="Elsie" panose="02000000000000000000" charset="0"/>
                </a:rPr>
                <a:t>YOLO</a:t>
              </a:r>
              <a:endParaRPr lang="zh-CN" altLang="en-US" sz="2400" b="1" dirty="0">
                <a:solidFill>
                  <a:srgbClr val="3C81BC"/>
                </a:solidFill>
                <a:latin typeface="Elsie" panose="02000000000000000000" charset="0"/>
                <a:ea typeface="Elsie" panose="02000000000000000000" charset="0"/>
                <a:cs typeface="Elsie" panose="02000000000000000000" charset="0"/>
                <a:sym typeface="Elsie" panose="02000000000000000000" charset="0"/>
              </a:endParaRPr>
            </a:p>
          </p:txBody>
        </p:sp>
      </p:grpSp>
      <p:grpSp>
        <p:nvGrpSpPr>
          <p:cNvPr id="71" name="组合 70"/>
          <p:cNvGrpSpPr/>
          <p:nvPr/>
        </p:nvGrpSpPr>
        <p:grpSpPr>
          <a:xfrm>
            <a:off x="3442249" y="4653616"/>
            <a:ext cx="5703570" cy="746125"/>
            <a:chOff x="3368675" y="2217738"/>
            <a:chExt cx="5703570" cy="746125"/>
          </a:xfrm>
        </p:grpSpPr>
        <p:grpSp>
          <p:nvGrpSpPr>
            <p:cNvPr id="72" name="组合 32"/>
            <p:cNvGrpSpPr/>
            <p:nvPr/>
          </p:nvGrpSpPr>
          <p:grpSpPr bwMode="auto">
            <a:xfrm>
              <a:off x="3368675" y="2217738"/>
              <a:ext cx="5516563" cy="746125"/>
              <a:chOff x="0" y="0"/>
              <a:chExt cx="11811000" cy="6299200"/>
            </a:xfrm>
          </p:grpSpPr>
          <p:sp>
            <p:nvSpPr>
              <p:cNvPr id="74" name="圆角矩形 68"/>
              <p:cNvSpPr>
                <a:spLocks noChangeArrowheads="1"/>
              </p:cNvSpPr>
              <p:nvPr>
                <p:custDataLst>
                  <p:tags r:id="rId4"/>
                </p:custDataLst>
              </p:nvPr>
            </p:nvSpPr>
            <p:spPr bwMode="auto">
              <a:xfrm>
                <a:off x="0" y="0"/>
                <a:ext cx="11811000" cy="6299200"/>
              </a:xfrm>
              <a:prstGeom prst="roundRect">
                <a:avLst>
                  <a:gd name="adj" fmla="val 2755"/>
                </a:avLst>
              </a:prstGeom>
              <a:solidFill>
                <a:srgbClr val="3E7D94"/>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cs typeface="Elsie" panose="02000000000000000000" charset="0"/>
                  <a:sym typeface="Elsie" panose="02000000000000000000" charset="0"/>
                </a:endParaRPr>
              </a:p>
            </p:txBody>
          </p:sp>
          <p:grpSp>
            <p:nvGrpSpPr>
              <p:cNvPr id="75" name="任意多边形 69"/>
              <p:cNvGrpSpPr/>
              <p:nvPr/>
            </p:nvGrpSpPr>
            <p:grpSpPr bwMode="auto">
              <a:xfrm>
                <a:off x="4694" y="6888"/>
                <a:ext cx="11800685" cy="6174928"/>
                <a:chOff x="0" y="0"/>
                <a:chExt cx="5510784" cy="731520"/>
              </a:xfrm>
            </p:grpSpPr>
            <p:pic>
              <p:nvPicPr>
                <p:cNvPr id="76" name="任意多边形 69"/>
                <p:cNvPicPr>
                  <a:picLocks noChangeArrowheads="1"/>
                </p:cNvPicPr>
                <p:nvPr>
                  <p:custDataLst>
                    <p:tags r:id="rId5"/>
                  </p:custDataLst>
                </p:nvPr>
              </p:nvPicPr>
              <p:blipFill>
                <a:blip r:embed="rId41">
                  <a:extLst>
                    <a:ext uri="{28A0092B-C50C-407E-A947-70E740481C1C}">
                      <a14:useLocalDpi xmlns:a14="http://schemas.microsoft.com/office/drawing/2010/main" val="0"/>
                    </a:ext>
                  </a:extLst>
                </a:blip>
                <a:srcRect/>
                <a:stretch>
                  <a:fillRect/>
                </a:stretch>
              </p:blipFill>
              <p:spPr bwMode="auto">
                <a:xfrm>
                  <a:off x="0" y="0"/>
                  <a:ext cx="5510784"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 Box 37"/>
                <p:cNvSpPr txBox="1">
                  <a:spLocks noChangeArrowheads="1"/>
                </p:cNvSpPr>
                <p:nvPr>
                  <p:custDataLst>
                    <p:tags r:id="rId6"/>
                  </p:custDataLst>
                </p:nvPr>
              </p:nvSpPr>
              <p:spPr bwMode="auto">
                <a:xfrm>
                  <a:off x="-2192" y="-816"/>
                  <a:ext cx="5515601" cy="7341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cs typeface="Elsie" panose="02000000000000000000" charset="0"/>
                    <a:sym typeface="Elsie" panose="02000000000000000000" charset="0"/>
                  </a:endParaRPr>
                </a:p>
              </p:txBody>
            </p:sp>
          </p:grpSp>
        </p:grpSp>
        <p:sp>
          <p:nvSpPr>
            <p:cNvPr id="73" name="文本框 80"/>
            <p:cNvSpPr txBox="1">
              <a:spLocks noChangeArrowheads="1"/>
            </p:cNvSpPr>
            <p:nvPr>
              <p:custDataLst>
                <p:tags r:id="rId3"/>
              </p:custDataLst>
            </p:nvPr>
          </p:nvSpPr>
          <p:spPr bwMode="auto">
            <a:xfrm>
              <a:off x="3722370" y="2358073"/>
              <a:ext cx="534987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b="1" dirty="0">
                  <a:solidFill>
                    <a:srgbClr val="3C81BC"/>
                  </a:solidFill>
                  <a:latin typeface="Elsie" panose="02000000000000000000" charset="0"/>
                  <a:ea typeface="Elsie" panose="02000000000000000000" charset="0"/>
                  <a:cs typeface="Elsie" panose="02000000000000000000" charset="0"/>
                  <a:sym typeface="Elsie" panose="02000000000000000000" charset="0"/>
                </a:rPr>
                <a:t>3</a:t>
              </a:r>
              <a:r>
                <a:rPr lang="zh-CN" altLang="en-US" b="1" dirty="0">
                  <a:solidFill>
                    <a:srgbClr val="3C81BC"/>
                  </a:solidFill>
                  <a:latin typeface="Elsie" panose="02000000000000000000" charset="0"/>
                  <a:ea typeface="Elsie" panose="02000000000000000000" charset="0"/>
                  <a:cs typeface="Elsie" panose="02000000000000000000" charset="0"/>
                  <a:sym typeface="Elsie" panose="02000000000000000000" charset="0"/>
                </a:rPr>
                <a:t>、</a:t>
              </a:r>
              <a:r>
                <a:rPr lang="en-US" altLang="zh-CN" sz="2000" b="1" dirty="0" err="1">
                  <a:solidFill>
                    <a:srgbClr val="3C81BC"/>
                  </a:solidFill>
                  <a:latin typeface="Elsie" panose="02000000000000000000" charset="0"/>
                  <a:ea typeface="Elsie" panose="02000000000000000000" charset="0"/>
                  <a:cs typeface="Elsie" panose="02000000000000000000" charset="0"/>
                  <a:sym typeface="Elsie" panose="02000000000000000000" charset="0"/>
                </a:rPr>
                <a:t>DeepSORT</a:t>
              </a:r>
              <a:endParaRPr lang="zh-CN" altLang="en-US" sz="2000" b="1" dirty="0">
                <a:solidFill>
                  <a:srgbClr val="3C81BC"/>
                </a:solidFill>
                <a:latin typeface="Elsie" panose="02000000000000000000" charset="0"/>
                <a:ea typeface="Elsie" panose="02000000000000000000" charset="0"/>
                <a:cs typeface="Elsie" panose="02000000000000000000" charset="0"/>
                <a:sym typeface="Elsie" panose="02000000000000000000" charset="0"/>
              </a:endParaRPr>
            </a:p>
          </p:txBody>
        </p:sp>
      </p:grpSp>
      <p:sp>
        <p:nvSpPr>
          <p:cNvPr id="3" name="Slide Number Placeholder 2">
            <a:extLst>
              <a:ext uri="{FF2B5EF4-FFF2-40B4-BE49-F238E27FC236}">
                <a16:creationId xmlns:a16="http://schemas.microsoft.com/office/drawing/2014/main" id="{E938D232-52EA-ED90-7407-E116BBC551F4}"/>
              </a:ext>
            </a:extLst>
          </p:cNvPr>
          <p:cNvSpPr>
            <a:spLocks noGrp="1"/>
          </p:cNvSpPr>
          <p:nvPr>
            <p:ph type="sldNum" sz="quarter" idx="12"/>
          </p:nvPr>
        </p:nvSpPr>
        <p:spPr/>
        <p:txBody>
          <a:bodyPr/>
          <a:lstStyle/>
          <a:p>
            <a:fld id="{F340FD29-1FB8-423E-A4B5-3E8C2D49B5BC}" type="slidenum">
              <a:rPr lang="zh-CN" altLang="en-US" smtClean="0"/>
              <a:t>2</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123"/>
                                        </p:tgtEl>
                                        <p:attrNameLst>
                                          <p:attrName>style.visibility</p:attrName>
                                        </p:attrNameLst>
                                      </p:cBhvr>
                                      <p:to>
                                        <p:strVal val="visible"/>
                                      </p:to>
                                    </p:set>
                                    <p:anim calcmode="lin" valueType="num">
                                      <p:cBhvr>
                                        <p:cTn id="13" dur="500" fill="hold"/>
                                        <p:tgtEl>
                                          <p:spTgt spid="5123"/>
                                        </p:tgtEl>
                                        <p:attrNameLst>
                                          <p:attrName>ppt_w</p:attrName>
                                        </p:attrNameLst>
                                      </p:cBhvr>
                                      <p:tavLst>
                                        <p:tav tm="0">
                                          <p:val>
                                            <p:fltVal val="0"/>
                                          </p:val>
                                        </p:tav>
                                        <p:tav tm="100000">
                                          <p:val>
                                            <p:strVal val="#ppt_w"/>
                                          </p:val>
                                        </p:tav>
                                      </p:tavLst>
                                    </p:anim>
                                    <p:anim calcmode="lin" valueType="num">
                                      <p:cBhvr>
                                        <p:cTn id="14" dur="500" fill="hold"/>
                                        <p:tgtEl>
                                          <p:spTgt spid="5123"/>
                                        </p:tgtEl>
                                        <p:attrNameLst>
                                          <p:attrName>ppt_h</p:attrName>
                                        </p:attrNameLst>
                                      </p:cBhvr>
                                      <p:tavLst>
                                        <p:tav tm="0">
                                          <p:val>
                                            <p:fltVal val="0"/>
                                          </p:val>
                                        </p:tav>
                                        <p:tav tm="100000">
                                          <p:val>
                                            <p:strVal val="#ppt_h"/>
                                          </p:val>
                                        </p:tav>
                                      </p:tavLst>
                                    </p:anim>
                                    <p:animEffect transition="in" filter="fade">
                                      <p:cBhvr>
                                        <p:cTn id="15" dur="500"/>
                                        <p:tgtEl>
                                          <p:spTgt spid="5123"/>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5124"/>
                                        </p:tgtEl>
                                        <p:attrNameLst>
                                          <p:attrName>style.visibility</p:attrName>
                                        </p:attrNameLst>
                                      </p:cBhvr>
                                      <p:to>
                                        <p:strVal val="visible"/>
                                      </p:to>
                                    </p:set>
                                    <p:anim calcmode="lin" valueType="num">
                                      <p:cBhvr>
                                        <p:cTn id="19" dur="500" fill="hold"/>
                                        <p:tgtEl>
                                          <p:spTgt spid="5124"/>
                                        </p:tgtEl>
                                        <p:attrNameLst>
                                          <p:attrName>ppt_w</p:attrName>
                                        </p:attrNameLst>
                                      </p:cBhvr>
                                      <p:tavLst>
                                        <p:tav tm="0">
                                          <p:val>
                                            <p:fltVal val="0"/>
                                          </p:val>
                                        </p:tav>
                                        <p:tav tm="100000">
                                          <p:val>
                                            <p:strVal val="#ppt_w"/>
                                          </p:val>
                                        </p:tav>
                                      </p:tavLst>
                                    </p:anim>
                                    <p:anim calcmode="lin" valueType="num">
                                      <p:cBhvr>
                                        <p:cTn id="20" dur="500" fill="hold"/>
                                        <p:tgtEl>
                                          <p:spTgt spid="5124"/>
                                        </p:tgtEl>
                                        <p:attrNameLst>
                                          <p:attrName>ppt_h</p:attrName>
                                        </p:attrNameLst>
                                      </p:cBhvr>
                                      <p:tavLst>
                                        <p:tav tm="0">
                                          <p:val>
                                            <p:fltVal val="0"/>
                                          </p:val>
                                        </p:tav>
                                        <p:tav tm="100000">
                                          <p:val>
                                            <p:strVal val="#ppt_h"/>
                                          </p:val>
                                        </p:tav>
                                      </p:tavLst>
                                    </p:anim>
                                    <p:animEffect transition="in" filter="fade">
                                      <p:cBhvr>
                                        <p:cTn id="21" dur="500"/>
                                        <p:tgtEl>
                                          <p:spTgt spid="5124"/>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Effect transition="in" filter="fade">
                                      <p:cBhvr>
                                        <p:cTn id="27" dur="500"/>
                                        <p:tgtEl>
                                          <p:spTgt spid="2"/>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64"/>
                                        </p:tgtEl>
                                        <p:attrNameLst>
                                          <p:attrName>style.visibility</p:attrName>
                                        </p:attrNameLst>
                                      </p:cBhvr>
                                      <p:to>
                                        <p:strVal val="visible"/>
                                      </p:to>
                                    </p:set>
                                    <p:anim calcmode="lin" valueType="num">
                                      <p:cBhvr>
                                        <p:cTn id="31" dur="500" fill="hold"/>
                                        <p:tgtEl>
                                          <p:spTgt spid="64"/>
                                        </p:tgtEl>
                                        <p:attrNameLst>
                                          <p:attrName>ppt_w</p:attrName>
                                        </p:attrNameLst>
                                      </p:cBhvr>
                                      <p:tavLst>
                                        <p:tav tm="0">
                                          <p:val>
                                            <p:fltVal val="0"/>
                                          </p:val>
                                        </p:tav>
                                        <p:tav tm="100000">
                                          <p:val>
                                            <p:strVal val="#ppt_w"/>
                                          </p:val>
                                        </p:tav>
                                      </p:tavLst>
                                    </p:anim>
                                    <p:anim calcmode="lin" valueType="num">
                                      <p:cBhvr>
                                        <p:cTn id="32" dur="500" fill="hold"/>
                                        <p:tgtEl>
                                          <p:spTgt spid="64"/>
                                        </p:tgtEl>
                                        <p:attrNameLst>
                                          <p:attrName>ppt_h</p:attrName>
                                        </p:attrNameLst>
                                      </p:cBhvr>
                                      <p:tavLst>
                                        <p:tav tm="0">
                                          <p:val>
                                            <p:fltVal val="0"/>
                                          </p:val>
                                        </p:tav>
                                        <p:tav tm="100000">
                                          <p:val>
                                            <p:strVal val="#ppt_h"/>
                                          </p:val>
                                        </p:tav>
                                      </p:tavLst>
                                    </p:anim>
                                    <p:animEffect transition="in" filter="fade">
                                      <p:cBhvr>
                                        <p:cTn id="33" dur="500"/>
                                        <p:tgtEl>
                                          <p:spTgt spid="64"/>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71"/>
                                        </p:tgtEl>
                                        <p:attrNameLst>
                                          <p:attrName>style.visibility</p:attrName>
                                        </p:attrNameLst>
                                      </p:cBhvr>
                                      <p:to>
                                        <p:strVal val="visible"/>
                                      </p:to>
                                    </p:set>
                                    <p:anim calcmode="lin" valueType="num">
                                      <p:cBhvr>
                                        <p:cTn id="37" dur="500" fill="hold"/>
                                        <p:tgtEl>
                                          <p:spTgt spid="71"/>
                                        </p:tgtEl>
                                        <p:attrNameLst>
                                          <p:attrName>ppt_w</p:attrName>
                                        </p:attrNameLst>
                                      </p:cBhvr>
                                      <p:tavLst>
                                        <p:tav tm="0">
                                          <p:val>
                                            <p:fltVal val="0"/>
                                          </p:val>
                                        </p:tav>
                                        <p:tav tm="100000">
                                          <p:val>
                                            <p:strVal val="#ppt_w"/>
                                          </p:val>
                                        </p:tav>
                                      </p:tavLst>
                                    </p:anim>
                                    <p:anim calcmode="lin" valueType="num">
                                      <p:cBhvr>
                                        <p:cTn id="38" dur="500" fill="hold"/>
                                        <p:tgtEl>
                                          <p:spTgt spid="71"/>
                                        </p:tgtEl>
                                        <p:attrNameLst>
                                          <p:attrName>ppt_h</p:attrName>
                                        </p:attrNameLst>
                                      </p:cBhvr>
                                      <p:tavLst>
                                        <p:tav tm="0">
                                          <p:val>
                                            <p:fltVal val="0"/>
                                          </p:val>
                                        </p:tav>
                                        <p:tav tm="100000">
                                          <p:val>
                                            <p:strVal val="#ppt_h"/>
                                          </p:val>
                                        </p:tav>
                                      </p:tavLst>
                                    </p:anim>
                                    <p:animEffect transition="in" filter="fade">
                                      <p:cBhvr>
                                        <p:cTn id="3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A2DF50D-DAF5-AFD1-FA2F-DAF27D066A21}"/>
              </a:ext>
            </a:extLst>
          </p:cNvPr>
          <p:cNvPicPr>
            <a:picLocks noGrp="1" noChangeAspect="1"/>
          </p:cNvPicPr>
          <p:nvPr>
            <p:ph idx="1"/>
          </p:nvPr>
        </p:nvPicPr>
        <p:blipFill rotWithShape="1">
          <a:blip r:embed="rId2"/>
          <a:srcRect l="34375" t="23016" r="14732" b="8413"/>
          <a:stretch/>
        </p:blipFill>
        <p:spPr>
          <a:xfrm>
            <a:off x="2174838" y="457200"/>
            <a:ext cx="7842323" cy="5943600"/>
          </a:xfrm>
          <a:prstGeom prst="rect">
            <a:avLst/>
          </a:prstGeom>
        </p:spPr>
      </p:pic>
      <p:sp>
        <p:nvSpPr>
          <p:cNvPr id="2" name="Slide Number Placeholder 1">
            <a:extLst>
              <a:ext uri="{FF2B5EF4-FFF2-40B4-BE49-F238E27FC236}">
                <a16:creationId xmlns:a16="http://schemas.microsoft.com/office/drawing/2014/main" id="{C9795BE7-A3D1-483B-D662-69B954306CA4}"/>
              </a:ext>
            </a:extLst>
          </p:cNvPr>
          <p:cNvSpPr>
            <a:spLocks noGrp="1"/>
          </p:cNvSpPr>
          <p:nvPr>
            <p:ph type="sldNum" sz="quarter" idx="12"/>
          </p:nvPr>
        </p:nvSpPr>
        <p:spPr/>
        <p:txBody>
          <a:bodyPr/>
          <a:lstStyle/>
          <a:p>
            <a:fld id="{F340FD29-1FB8-423E-A4B5-3E8C2D49B5BC}" type="slidenum">
              <a:rPr lang="zh-CN" altLang="en-US" smtClean="0"/>
              <a:t>20</a:t>
            </a:fld>
            <a:endParaRPr lang="zh-CN" altLang="en-US"/>
          </a:p>
        </p:txBody>
      </p:sp>
    </p:spTree>
    <p:extLst>
      <p:ext uri="{BB962C8B-B14F-4D97-AF65-F5344CB8AC3E}">
        <p14:creationId xmlns:p14="http://schemas.microsoft.com/office/powerpoint/2010/main" val="709850676"/>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E1691-C716-2495-18E5-50FE1945CC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D60C7E-66DB-024D-255E-D48D87F197FA}"/>
              </a:ext>
            </a:extLst>
          </p:cNvPr>
          <p:cNvSpPr>
            <a:spLocks noGrp="1"/>
          </p:cNvSpPr>
          <p:nvPr>
            <p:ph idx="1"/>
          </p:nvPr>
        </p:nvSpPr>
        <p:spPr/>
        <p:txBody>
          <a:bodyPr/>
          <a:lstStyle/>
          <a:p>
            <a:endParaRPr lang="en-US"/>
          </a:p>
        </p:txBody>
      </p:sp>
      <p:pic>
        <p:nvPicPr>
          <p:cNvPr id="8194" name="Picture 2" descr="YOLO v2 results">
            <a:extLst>
              <a:ext uri="{FF2B5EF4-FFF2-40B4-BE49-F238E27FC236}">
                <a16:creationId xmlns:a16="http://schemas.microsoft.com/office/drawing/2014/main" id="{A97409AD-98A8-11B8-3A20-4146435280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483654D-1FE4-6450-BCAF-4518A6F25726}"/>
              </a:ext>
            </a:extLst>
          </p:cNvPr>
          <p:cNvSpPr>
            <a:spLocks noGrp="1"/>
          </p:cNvSpPr>
          <p:nvPr>
            <p:ph type="sldNum" sz="quarter" idx="12"/>
          </p:nvPr>
        </p:nvSpPr>
        <p:spPr/>
        <p:txBody>
          <a:bodyPr/>
          <a:lstStyle/>
          <a:p>
            <a:fld id="{F340FD29-1FB8-423E-A4B5-3E8C2D49B5BC}" type="slidenum">
              <a:rPr lang="zh-CN" altLang="en-US" smtClean="0"/>
              <a:t>21</a:t>
            </a:fld>
            <a:endParaRPr lang="zh-CN" altLang="en-US"/>
          </a:p>
        </p:txBody>
      </p:sp>
    </p:spTree>
    <p:extLst>
      <p:ext uri="{BB962C8B-B14F-4D97-AF65-F5344CB8AC3E}">
        <p14:creationId xmlns:p14="http://schemas.microsoft.com/office/powerpoint/2010/main" val="3842659988"/>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6" name="Picture 2" descr="YOLO timeline">
            <a:extLst>
              <a:ext uri="{FF2B5EF4-FFF2-40B4-BE49-F238E27FC236}">
                <a16:creationId xmlns:a16="http://schemas.microsoft.com/office/drawing/2014/main" id="{B73AC27C-942C-0AFE-EAF7-08C2DEDFE36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4273"/>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AE8DDFD9-B4F9-07B3-51AD-A1418CCE490D}"/>
              </a:ext>
            </a:extLst>
          </p:cNvPr>
          <p:cNvSpPr>
            <a:spLocks noGrp="1"/>
          </p:cNvSpPr>
          <p:nvPr>
            <p:ph type="sldNum" sz="quarter" idx="12"/>
          </p:nvPr>
        </p:nvSpPr>
        <p:spPr/>
        <p:txBody>
          <a:bodyPr/>
          <a:lstStyle/>
          <a:p>
            <a:fld id="{F340FD29-1FB8-423E-A4B5-3E8C2D49B5BC}" type="slidenum">
              <a:rPr lang="zh-CN" altLang="en-US" smtClean="0"/>
              <a:t>22</a:t>
            </a:fld>
            <a:endParaRPr lang="zh-CN" altLang="en-US"/>
          </a:p>
        </p:txBody>
      </p:sp>
    </p:spTree>
    <p:extLst>
      <p:ext uri="{BB962C8B-B14F-4D97-AF65-F5344CB8AC3E}">
        <p14:creationId xmlns:p14="http://schemas.microsoft.com/office/powerpoint/2010/main" val="1787244474"/>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DED6-68B1-E0AD-112E-A12D77C0E2DD}"/>
              </a:ext>
            </a:extLst>
          </p:cNvPr>
          <p:cNvSpPr>
            <a:spLocks noGrp="1"/>
          </p:cNvSpPr>
          <p:nvPr>
            <p:ph type="title"/>
          </p:nvPr>
        </p:nvSpPr>
        <p:spPr/>
        <p:txBody>
          <a:bodyPr/>
          <a:lstStyle/>
          <a:p>
            <a:r>
              <a:rPr lang="en-US" dirty="0">
                <a:latin typeface="Inter"/>
              </a:rPr>
              <a:t>YOLOv10</a:t>
            </a:r>
          </a:p>
        </p:txBody>
      </p:sp>
      <p:sp>
        <p:nvSpPr>
          <p:cNvPr id="3" name="Content Placeholder 2">
            <a:extLst>
              <a:ext uri="{FF2B5EF4-FFF2-40B4-BE49-F238E27FC236}">
                <a16:creationId xmlns:a16="http://schemas.microsoft.com/office/drawing/2014/main" id="{1DEEEC06-6337-DFB9-BEF6-CA0968B89D30}"/>
              </a:ext>
            </a:extLst>
          </p:cNvPr>
          <p:cNvSpPr>
            <a:spLocks noGrp="1"/>
          </p:cNvSpPr>
          <p:nvPr>
            <p:ph idx="1"/>
          </p:nvPr>
        </p:nvSpPr>
        <p:spPr/>
        <p:txBody>
          <a:bodyPr>
            <a:normAutofit fontScale="92500"/>
          </a:bodyPr>
          <a:lstStyle/>
          <a:p>
            <a:r>
              <a:rPr lang="en-US" b="1" dirty="0">
                <a:latin typeface="Inter"/>
              </a:rPr>
              <a:t>Refined Model Architecture</a:t>
            </a:r>
            <a:r>
              <a:rPr lang="en-US" dirty="0">
                <a:latin typeface="Inter"/>
              </a:rPr>
              <a:t>: Utilizes sequential convolution layers with grouped and pointwise convolutions for better feature extraction and parameter optimization.</a:t>
            </a:r>
          </a:p>
          <a:p>
            <a:r>
              <a:rPr lang="en-US" b="1" dirty="0">
                <a:latin typeface="Inter"/>
              </a:rPr>
              <a:t>Dual-Pathway Strategy</a:t>
            </a:r>
            <a:r>
              <a:rPr lang="en-US" dirty="0">
                <a:latin typeface="Inter"/>
              </a:rPr>
              <a:t>: Incorporates both one2one and one2many pathways to enhance detection accuracy.</a:t>
            </a:r>
          </a:p>
          <a:p>
            <a:r>
              <a:rPr lang="en-US" b="1" dirty="0">
                <a:latin typeface="Inter"/>
              </a:rPr>
              <a:t>NMS-Free Training</a:t>
            </a:r>
            <a:r>
              <a:rPr lang="en-US" dirty="0">
                <a:latin typeface="Inter"/>
              </a:rPr>
              <a:t>: Eliminates the need for non-maximum suppression (NMS) during training, reducing inference latency.</a:t>
            </a:r>
          </a:p>
          <a:p>
            <a:r>
              <a:rPr lang="en-US" b="1" dirty="0">
                <a:latin typeface="Inter"/>
              </a:rPr>
              <a:t>Enhanced Bias Initialization</a:t>
            </a:r>
            <a:r>
              <a:rPr lang="en-US" dirty="0">
                <a:latin typeface="Inter"/>
              </a:rPr>
              <a:t>: Improves model convergence and stability.</a:t>
            </a:r>
          </a:p>
          <a:p>
            <a:r>
              <a:rPr lang="en-US" b="1" dirty="0">
                <a:latin typeface="Inter"/>
              </a:rPr>
              <a:t>Custom Post-Processing</a:t>
            </a:r>
            <a:r>
              <a:rPr lang="en-US" dirty="0">
                <a:latin typeface="Inter"/>
              </a:rPr>
              <a:t>: Implements a specialized step for fine-tuning detection outputs.</a:t>
            </a:r>
          </a:p>
          <a:p>
            <a:endParaRPr lang="en-US" dirty="0"/>
          </a:p>
        </p:txBody>
      </p:sp>
      <p:sp>
        <p:nvSpPr>
          <p:cNvPr id="4" name="Slide Number Placeholder 3">
            <a:extLst>
              <a:ext uri="{FF2B5EF4-FFF2-40B4-BE49-F238E27FC236}">
                <a16:creationId xmlns:a16="http://schemas.microsoft.com/office/drawing/2014/main" id="{E9099888-E4BC-B184-C41F-AAED58114013}"/>
              </a:ext>
            </a:extLst>
          </p:cNvPr>
          <p:cNvSpPr>
            <a:spLocks noGrp="1"/>
          </p:cNvSpPr>
          <p:nvPr>
            <p:ph type="sldNum" sz="quarter" idx="12"/>
          </p:nvPr>
        </p:nvSpPr>
        <p:spPr/>
        <p:txBody>
          <a:bodyPr/>
          <a:lstStyle/>
          <a:p>
            <a:fld id="{F340FD29-1FB8-423E-A4B5-3E8C2D49B5BC}" type="slidenum">
              <a:rPr lang="zh-CN" altLang="en-US" smtClean="0"/>
              <a:t>23</a:t>
            </a:fld>
            <a:endParaRPr lang="zh-CN" altLang="en-US"/>
          </a:p>
        </p:txBody>
      </p:sp>
    </p:spTree>
    <p:extLst>
      <p:ext uri="{BB962C8B-B14F-4D97-AF65-F5344CB8AC3E}">
        <p14:creationId xmlns:p14="http://schemas.microsoft.com/office/powerpoint/2010/main" val="1155205925"/>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custDataLst>
              <p:tags r:id="rId2"/>
            </p:custDataLst>
          </p:nvPr>
        </p:nvPicPr>
        <p:blipFill rotWithShape="1">
          <a:blip r:embed="rId26">
            <a:extLst>
              <a:ext uri="{28A0092B-C50C-407E-A947-70E740481C1C}">
                <a14:useLocalDpi xmlns:a14="http://schemas.microsoft.com/office/drawing/2010/main" val="0"/>
              </a:ext>
            </a:extLst>
          </a:blip>
          <a:srcRect l="81" r="23396"/>
          <a:stretch>
            <a:fillRect/>
          </a:stretch>
        </p:blipFill>
        <p:spPr>
          <a:xfrm rot="5400000" flipV="1">
            <a:off x="2606840" y="-2727159"/>
            <a:ext cx="6978317" cy="12192000"/>
          </a:xfrm>
          <a:prstGeom prst="rect">
            <a:avLst/>
          </a:prstGeom>
        </p:spPr>
      </p:pic>
      <p:grpSp>
        <p:nvGrpSpPr>
          <p:cNvPr id="6149" name="组合 3"/>
          <p:cNvGrpSpPr/>
          <p:nvPr/>
        </p:nvGrpSpPr>
        <p:grpSpPr bwMode="auto">
          <a:xfrm>
            <a:off x="2262187" y="2781300"/>
            <a:ext cx="7667625" cy="1981200"/>
            <a:chOff x="0" y="0"/>
            <a:chExt cx="7667313" cy="1982012"/>
          </a:xfrm>
        </p:grpSpPr>
        <p:grpSp>
          <p:nvGrpSpPr>
            <p:cNvPr id="6154" name="组合 25"/>
            <p:cNvGrpSpPr/>
            <p:nvPr/>
          </p:nvGrpSpPr>
          <p:grpSpPr bwMode="auto">
            <a:xfrm>
              <a:off x="0" y="0"/>
              <a:ext cx="694462" cy="496113"/>
              <a:chOff x="0" y="0"/>
              <a:chExt cx="570466" cy="407532"/>
            </a:xfrm>
          </p:grpSpPr>
          <p:sp>
            <p:nvSpPr>
              <p:cNvPr id="6174" name="菱形 45"/>
              <p:cNvSpPr>
                <a:spLocks noChangeArrowheads="1"/>
              </p:cNvSpPr>
              <p:nvPr>
                <p:custDataLst>
                  <p:tags r:id="rId20"/>
                </p:custDataLst>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sp>
            <p:nvSpPr>
              <p:cNvPr id="6175" name="泪滴形 46"/>
              <p:cNvSpPr/>
              <p:nvPr>
                <p:custDataLst>
                  <p:tags r:id="rId21"/>
                </p:custDataLst>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76" name="泪滴形 47"/>
              <p:cNvSpPr/>
              <p:nvPr>
                <p:custDataLst>
                  <p:tags r:id="rId22"/>
                </p:custDataLst>
              </p:nvPr>
            </p:nvSpPr>
            <p:spPr bwMode="auto">
              <a:xfrm rot="-8100000">
                <a:off x="366168" y="100759"/>
                <a:ext cx="204298" cy="203110"/>
              </a:xfrm>
              <a:custGeom>
                <a:avLst/>
                <a:gdLst>
                  <a:gd name="T0" fmla="*/ 0 w 203110"/>
                  <a:gd name="T1" fmla="*/ 98636 h 204298"/>
                  <a:gd name="T2" fmla="*/ 105171 w 203110"/>
                  <a:gd name="T3" fmla="*/ 0 h 204298"/>
                  <a:gd name="T4" fmla="*/ 210343 w 203110"/>
                  <a:gd name="T5" fmla="*/ 0 h 204298"/>
                  <a:gd name="T6" fmla="*/ 210343 w 203110"/>
                  <a:gd name="T7" fmla="*/ 98636 h 204298"/>
                  <a:gd name="T8" fmla="*/ 105171 w 203110"/>
                  <a:gd name="T9" fmla="*/ 197273 h 204298"/>
                  <a:gd name="T10" fmla="*/ 0 w 203110"/>
                  <a:gd name="T11" fmla="*/ 98636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77" name="菱形 48"/>
              <p:cNvSpPr>
                <a:spLocks noChangeArrowheads="1"/>
              </p:cNvSpPr>
              <p:nvPr>
                <p:custDataLst>
                  <p:tags r:id="rId23"/>
                </p:custDataLst>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grpSp>
        <p:cxnSp>
          <p:nvCxnSpPr>
            <p:cNvPr id="6155" name="直接连接符 26"/>
            <p:cNvCxnSpPr>
              <a:cxnSpLocks noChangeShapeType="1"/>
            </p:cNvCxnSpPr>
            <p:nvPr>
              <p:custDataLst>
                <p:tags r:id="rId4"/>
              </p:custDataLst>
            </p:nvPr>
          </p:nvCxnSpPr>
          <p:spPr bwMode="auto">
            <a:xfrm>
              <a:off x="673780" y="271752"/>
              <a:ext cx="6281403" cy="0"/>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nvGrpSpPr>
            <p:cNvPr id="6156" name="组合 27"/>
            <p:cNvGrpSpPr/>
            <p:nvPr/>
          </p:nvGrpSpPr>
          <p:grpSpPr bwMode="auto">
            <a:xfrm>
              <a:off x="0" y="1485899"/>
              <a:ext cx="694462" cy="496113"/>
              <a:chOff x="0" y="0"/>
              <a:chExt cx="570466" cy="407532"/>
            </a:xfrm>
          </p:grpSpPr>
          <p:sp>
            <p:nvSpPr>
              <p:cNvPr id="6170" name="菱形 41"/>
              <p:cNvSpPr>
                <a:spLocks noChangeArrowheads="1"/>
              </p:cNvSpPr>
              <p:nvPr>
                <p:custDataLst>
                  <p:tags r:id="rId16"/>
                </p:custDataLst>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sp>
            <p:nvSpPr>
              <p:cNvPr id="6171" name="泪滴形 42"/>
              <p:cNvSpPr/>
              <p:nvPr>
                <p:custDataLst>
                  <p:tags r:id="rId17"/>
                </p:custDataLst>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72" name="泪滴形 43"/>
              <p:cNvSpPr/>
              <p:nvPr>
                <p:custDataLst>
                  <p:tags r:id="rId18"/>
                </p:custDataLst>
              </p:nvPr>
            </p:nvSpPr>
            <p:spPr bwMode="auto">
              <a:xfrm rot="-8100000">
                <a:off x="366168" y="100759"/>
                <a:ext cx="204298" cy="203110"/>
              </a:xfrm>
              <a:custGeom>
                <a:avLst/>
                <a:gdLst>
                  <a:gd name="T0" fmla="*/ 0 w 203110"/>
                  <a:gd name="T1" fmla="*/ 98636 h 204298"/>
                  <a:gd name="T2" fmla="*/ 105171 w 203110"/>
                  <a:gd name="T3" fmla="*/ 0 h 204298"/>
                  <a:gd name="T4" fmla="*/ 210343 w 203110"/>
                  <a:gd name="T5" fmla="*/ 0 h 204298"/>
                  <a:gd name="T6" fmla="*/ 210343 w 203110"/>
                  <a:gd name="T7" fmla="*/ 98636 h 204298"/>
                  <a:gd name="T8" fmla="*/ 105171 w 203110"/>
                  <a:gd name="T9" fmla="*/ 197273 h 204298"/>
                  <a:gd name="T10" fmla="*/ 0 w 203110"/>
                  <a:gd name="T11" fmla="*/ 98636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73" name="菱形 44"/>
              <p:cNvSpPr>
                <a:spLocks noChangeArrowheads="1"/>
              </p:cNvSpPr>
              <p:nvPr>
                <p:custDataLst>
                  <p:tags r:id="rId19"/>
                </p:custDataLst>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grpSp>
        <p:grpSp>
          <p:nvGrpSpPr>
            <p:cNvPr id="6157" name="组合 28"/>
            <p:cNvGrpSpPr/>
            <p:nvPr/>
          </p:nvGrpSpPr>
          <p:grpSpPr bwMode="auto">
            <a:xfrm>
              <a:off x="6972851" y="1485899"/>
              <a:ext cx="694462" cy="496113"/>
              <a:chOff x="0" y="0"/>
              <a:chExt cx="570466" cy="407532"/>
            </a:xfrm>
          </p:grpSpPr>
          <p:sp>
            <p:nvSpPr>
              <p:cNvPr id="6166" name="菱形 37"/>
              <p:cNvSpPr>
                <a:spLocks noChangeArrowheads="1"/>
              </p:cNvSpPr>
              <p:nvPr>
                <p:custDataLst>
                  <p:tags r:id="rId12"/>
                </p:custDataLst>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sp>
            <p:nvSpPr>
              <p:cNvPr id="6167" name="泪滴形 38"/>
              <p:cNvSpPr/>
              <p:nvPr>
                <p:custDataLst>
                  <p:tags r:id="rId13"/>
                </p:custDataLst>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68" name="泪滴形 39"/>
              <p:cNvSpPr/>
              <p:nvPr>
                <p:custDataLst>
                  <p:tags r:id="rId14"/>
                </p:custDataLst>
              </p:nvPr>
            </p:nvSpPr>
            <p:spPr bwMode="auto">
              <a:xfrm rot="-8100000">
                <a:off x="366168" y="100759"/>
                <a:ext cx="204298" cy="203110"/>
              </a:xfrm>
              <a:custGeom>
                <a:avLst/>
                <a:gdLst>
                  <a:gd name="T0" fmla="*/ 0 w 203110"/>
                  <a:gd name="T1" fmla="*/ 98636 h 204298"/>
                  <a:gd name="T2" fmla="*/ 105171 w 203110"/>
                  <a:gd name="T3" fmla="*/ 0 h 204298"/>
                  <a:gd name="T4" fmla="*/ 210343 w 203110"/>
                  <a:gd name="T5" fmla="*/ 0 h 204298"/>
                  <a:gd name="T6" fmla="*/ 210343 w 203110"/>
                  <a:gd name="T7" fmla="*/ 98636 h 204298"/>
                  <a:gd name="T8" fmla="*/ 105171 w 203110"/>
                  <a:gd name="T9" fmla="*/ 197273 h 204298"/>
                  <a:gd name="T10" fmla="*/ 0 w 203110"/>
                  <a:gd name="T11" fmla="*/ 98636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69" name="菱形 40"/>
              <p:cNvSpPr>
                <a:spLocks noChangeArrowheads="1"/>
              </p:cNvSpPr>
              <p:nvPr>
                <p:custDataLst>
                  <p:tags r:id="rId15"/>
                </p:custDataLst>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grpSp>
        <p:cxnSp>
          <p:nvCxnSpPr>
            <p:cNvPr id="6158" name="直接连接符 29"/>
            <p:cNvCxnSpPr>
              <a:cxnSpLocks noChangeShapeType="1"/>
            </p:cNvCxnSpPr>
            <p:nvPr>
              <p:custDataLst>
                <p:tags r:id="rId5"/>
              </p:custDataLst>
            </p:nvPr>
          </p:nvCxnSpPr>
          <p:spPr bwMode="auto">
            <a:xfrm>
              <a:off x="673780" y="1732188"/>
              <a:ext cx="6281403" cy="0"/>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nvGrpSpPr>
            <p:cNvPr id="6159" name="组合 30"/>
            <p:cNvGrpSpPr/>
            <p:nvPr/>
          </p:nvGrpSpPr>
          <p:grpSpPr bwMode="auto">
            <a:xfrm>
              <a:off x="6962106" y="0"/>
              <a:ext cx="694462" cy="496113"/>
              <a:chOff x="0" y="0"/>
              <a:chExt cx="570466" cy="407532"/>
            </a:xfrm>
          </p:grpSpPr>
          <p:sp>
            <p:nvSpPr>
              <p:cNvPr id="6162" name="菱形 33"/>
              <p:cNvSpPr>
                <a:spLocks noChangeArrowheads="1"/>
              </p:cNvSpPr>
              <p:nvPr>
                <p:custDataLst>
                  <p:tags r:id="rId8"/>
                </p:custDataLst>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sp>
            <p:nvSpPr>
              <p:cNvPr id="6163" name="泪滴形 34"/>
              <p:cNvSpPr/>
              <p:nvPr>
                <p:custDataLst>
                  <p:tags r:id="rId9"/>
                </p:custDataLst>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64" name="泪滴形 35"/>
              <p:cNvSpPr/>
              <p:nvPr>
                <p:custDataLst>
                  <p:tags r:id="rId10"/>
                </p:custDataLst>
              </p:nvPr>
            </p:nvSpPr>
            <p:spPr bwMode="auto">
              <a:xfrm rot="-8100000">
                <a:off x="366168" y="100759"/>
                <a:ext cx="204298" cy="203110"/>
              </a:xfrm>
              <a:custGeom>
                <a:avLst/>
                <a:gdLst>
                  <a:gd name="T0" fmla="*/ 0 w 203110"/>
                  <a:gd name="T1" fmla="*/ 98636 h 204298"/>
                  <a:gd name="T2" fmla="*/ 105171 w 203110"/>
                  <a:gd name="T3" fmla="*/ 0 h 204298"/>
                  <a:gd name="T4" fmla="*/ 210343 w 203110"/>
                  <a:gd name="T5" fmla="*/ 0 h 204298"/>
                  <a:gd name="T6" fmla="*/ 210343 w 203110"/>
                  <a:gd name="T7" fmla="*/ 98636 h 204298"/>
                  <a:gd name="T8" fmla="*/ 105171 w 203110"/>
                  <a:gd name="T9" fmla="*/ 197273 h 204298"/>
                  <a:gd name="T10" fmla="*/ 0 w 203110"/>
                  <a:gd name="T11" fmla="*/ 98636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65" name="菱形 36"/>
              <p:cNvSpPr>
                <a:spLocks noChangeArrowheads="1"/>
              </p:cNvSpPr>
              <p:nvPr>
                <p:custDataLst>
                  <p:tags r:id="rId11"/>
                </p:custDataLst>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grpSp>
        <p:cxnSp>
          <p:nvCxnSpPr>
            <p:cNvPr id="6160" name="直接连接符 31"/>
            <p:cNvCxnSpPr>
              <a:cxnSpLocks noChangeShapeType="1"/>
            </p:cNvCxnSpPr>
            <p:nvPr>
              <p:custDataLst>
                <p:tags r:id="rId6"/>
              </p:custDataLst>
            </p:nvPr>
          </p:nvCxnSpPr>
          <p:spPr bwMode="auto">
            <a:xfrm>
              <a:off x="354154" y="490927"/>
              <a:ext cx="0" cy="994972"/>
            </a:xfrm>
            <a:prstGeom prst="line">
              <a:avLst/>
            </a:prstGeom>
            <a:noFill/>
            <a:ln w="6350">
              <a:solidFill>
                <a:schemeClr val="bg1"/>
              </a:solidFill>
              <a:round/>
            </a:ln>
            <a:extLst>
              <a:ext uri="{909E8E84-426E-40DD-AFC4-6F175D3DCCD1}">
                <a14:hiddenFill xmlns:a14="http://schemas.microsoft.com/office/drawing/2010/main">
                  <a:noFill/>
                </a14:hiddenFill>
              </a:ext>
            </a:extLst>
          </p:spPr>
        </p:cxnSp>
        <p:cxnSp>
          <p:nvCxnSpPr>
            <p:cNvPr id="6161" name="直接连接符 32"/>
            <p:cNvCxnSpPr>
              <a:cxnSpLocks noChangeShapeType="1"/>
            </p:cNvCxnSpPr>
            <p:nvPr>
              <p:custDataLst>
                <p:tags r:id="rId7"/>
              </p:custDataLst>
            </p:nvPr>
          </p:nvCxnSpPr>
          <p:spPr bwMode="auto">
            <a:xfrm>
              <a:off x="7316260" y="490927"/>
              <a:ext cx="0" cy="994972"/>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sp>
        <p:nvSpPr>
          <p:cNvPr id="6150" name="文本框 49"/>
          <p:cNvSpPr txBox="1">
            <a:spLocks noChangeArrowheads="1"/>
          </p:cNvSpPr>
          <p:nvPr>
            <p:custDataLst>
              <p:tags r:id="rId3"/>
            </p:custDataLst>
          </p:nvPr>
        </p:nvSpPr>
        <p:spPr bwMode="auto">
          <a:xfrm>
            <a:off x="1991676" y="3378419"/>
            <a:ext cx="820864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3600" b="1" dirty="0">
                <a:solidFill>
                  <a:schemeClr val="bg1"/>
                </a:solidFill>
                <a:latin typeface="Elsie" panose="02000000000000000000" charset="0"/>
                <a:ea typeface="Elsie" panose="02000000000000000000" charset="0"/>
                <a:cs typeface="Elsie" panose="02000000000000000000" charset="0"/>
                <a:sym typeface="Elsie" panose="02000000000000000000" charset="0"/>
              </a:rPr>
              <a:t>3</a:t>
            </a:r>
            <a:r>
              <a:rPr lang="zh-CN" altLang="en-US" sz="3600" b="1" dirty="0">
                <a:solidFill>
                  <a:schemeClr val="bg1"/>
                </a:solidFill>
                <a:latin typeface="Elsie" panose="02000000000000000000" charset="0"/>
                <a:ea typeface="Elsie" panose="02000000000000000000" charset="0"/>
                <a:cs typeface="Elsie" panose="02000000000000000000" charset="0"/>
                <a:sym typeface="Elsie" panose="02000000000000000000" charset="0"/>
              </a:rPr>
              <a:t>、</a:t>
            </a:r>
            <a:r>
              <a:rPr lang="en-US" altLang="zh-CN" sz="3600" b="1" dirty="0" err="1">
                <a:solidFill>
                  <a:schemeClr val="bg1"/>
                </a:solidFill>
                <a:latin typeface="Elsie" panose="02000000000000000000" charset="0"/>
                <a:ea typeface="Elsie" panose="02000000000000000000" charset="0"/>
                <a:cs typeface="Elsie" panose="02000000000000000000" charset="0"/>
                <a:sym typeface="Elsie" panose="02000000000000000000" charset="0"/>
              </a:rPr>
              <a:t>DeepSORT</a:t>
            </a:r>
            <a:endParaRPr lang="zh-CN" altLang="en-US" sz="3600" b="1" dirty="0">
              <a:solidFill>
                <a:schemeClr val="bg1"/>
              </a:solidFill>
              <a:latin typeface="Elsie" panose="02000000000000000000" charset="0"/>
              <a:ea typeface="Elsie" panose="02000000000000000000" charset="0"/>
              <a:cs typeface="Elsie" panose="02000000000000000000" charset="0"/>
              <a:sym typeface="Elsie" panose="02000000000000000000" charset="0"/>
            </a:endParaRPr>
          </a:p>
        </p:txBody>
      </p:sp>
      <p:sp>
        <p:nvSpPr>
          <p:cNvPr id="2" name="Slide Number Placeholder 1">
            <a:extLst>
              <a:ext uri="{FF2B5EF4-FFF2-40B4-BE49-F238E27FC236}">
                <a16:creationId xmlns:a16="http://schemas.microsoft.com/office/drawing/2014/main" id="{669909AE-5F6E-C77B-DB00-96DCF1D6C884}"/>
              </a:ext>
            </a:extLst>
          </p:cNvPr>
          <p:cNvSpPr>
            <a:spLocks noGrp="1"/>
          </p:cNvSpPr>
          <p:nvPr>
            <p:ph type="sldNum" sz="quarter" idx="12"/>
          </p:nvPr>
        </p:nvSpPr>
        <p:spPr/>
        <p:txBody>
          <a:bodyPr/>
          <a:lstStyle/>
          <a:p>
            <a:fld id="{F340FD29-1FB8-423E-A4B5-3E8C2D49B5BC}" type="slidenum">
              <a:rPr lang="zh-CN" altLang="en-US" smtClean="0"/>
              <a:t>24</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149"/>
                                        </p:tgtEl>
                                        <p:attrNameLst>
                                          <p:attrName>style.visibility</p:attrName>
                                        </p:attrNameLst>
                                      </p:cBhvr>
                                      <p:to>
                                        <p:strVal val="visible"/>
                                      </p:to>
                                    </p:set>
                                    <p:anim calcmode="lin" valueType="num">
                                      <p:cBhvr>
                                        <p:cTn id="13" dur="500" fill="hold"/>
                                        <p:tgtEl>
                                          <p:spTgt spid="6149"/>
                                        </p:tgtEl>
                                        <p:attrNameLst>
                                          <p:attrName>ppt_w</p:attrName>
                                        </p:attrNameLst>
                                      </p:cBhvr>
                                      <p:tavLst>
                                        <p:tav tm="0">
                                          <p:val>
                                            <p:fltVal val="0"/>
                                          </p:val>
                                        </p:tav>
                                        <p:tav tm="100000">
                                          <p:val>
                                            <p:strVal val="#ppt_w"/>
                                          </p:val>
                                        </p:tav>
                                      </p:tavLst>
                                    </p:anim>
                                    <p:anim calcmode="lin" valueType="num">
                                      <p:cBhvr>
                                        <p:cTn id="14" dur="500" fill="hold"/>
                                        <p:tgtEl>
                                          <p:spTgt spid="6149"/>
                                        </p:tgtEl>
                                        <p:attrNameLst>
                                          <p:attrName>ppt_h</p:attrName>
                                        </p:attrNameLst>
                                      </p:cBhvr>
                                      <p:tavLst>
                                        <p:tav tm="0">
                                          <p:val>
                                            <p:fltVal val="0"/>
                                          </p:val>
                                        </p:tav>
                                        <p:tav tm="100000">
                                          <p:val>
                                            <p:strVal val="#ppt_h"/>
                                          </p:val>
                                        </p:tav>
                                      </p:tavLst>
                                    </p:anim>
                                    <p:animEffect transition="in" filter="fade">
                                      <p:cBhvr>
                                        <p:cTn id="15" dur="500"/>
                                        <p:tgtEl>
                                          <p:spTgt spid="614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6150"/>
                                        </p:tgtEl>
                                        <p:attrNameLst>
                                          <p:attrName>style.visibility</p:attrName>
                                        </p:attrNameLst>
                                      </p:cBhvr>
                                      <p:to>
                                        <p:strVal val="visible"/>
                                      </p:to>
                                    </p:set>
                                    <p:anim calcmode="lin" valueType="num">
                                      <p:cBhvr>
                                        <p:cTn id="19" dur="500" fill="hold"/>
                                        <p:tgtEl>
                                          <p:spTgt spid="6150"/>
                                        </p:tgtEl>
                                        <p:attrNameLst>
                                          <p:attrName>ppt_w</p:attrName>
                                        </p:attrNameLst>
                                      </p:cBhvr>
                                      <p:tavLst>
                                        <p:tav tm="0">
                                          <p:val>
                                            <p:fltVal val="0"/>
                                          </p:val>
                                        </p:tav>
                                        <p:tav tm="100000">
                                          <p:val>
                                            <p:strVal val="#ppt_w"/>
                                          </p:val>
                                        </p:tav>
                                      </p:tavLst>
                                    </p:anim>
                                    <p:anim calcmode="lin" valueType="num">
                                      <p:cBhvr>
                                        <p:cTn id="20" dur="500" fill="hold"/>
                                        <p:tgtEl>
                                          <p:spTgt spid="6150"/>
                                        </p:tgtEl>
                                        <p:attrNameLst>
                                          <p:attrName>ppt_h</p:attrName>
                                        </p:attrNameLst>
                                      </p:cBhvr>
                                      <p:tavLst>
                                        <p:tav tm="0">
                                          <p:val>
                                            <p:fltVal val="0"/>
                                          </p:val>
                                        </p:tav>
                                        <p:tav tm="100000">
                                          <p:val>
                                            <p:strVal val="#ppt_h"/>
                                          </p:val>
                                        </p:tav>
                                      </p:tavLst>
                                    </p:anim>
                                    <p:animEffect transition="in" filter="fade">
                                      <p:cBhvr>
                                        <p:cTn id="21"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8D89E-B7BA-CDF4-5587-72E03E8C520A}"/>
              </a:ext>
            </a:extLst>
          </p:cNvPr>
          <p:cNvSpPr>
            <a:spLocks noGrp="1"/>
          </p:cNvSpPr>
          <p:nvPr>
            <p:ph type="title"/>
          </p:nvPr>
        </p:nvSpPr>
        <p:spPr/>
        <p:txBody>
          <a:bodyPr>
            <a:normAutofit/>
          </a:bodyPr>
          <a:lstStyle/>
          <a:p>
            <a:pPr algn="ctr"/>
            <a:r>
              <a:rPr lang="en-US" sz="4000" b="1" i="0" dirty="0">
                <a:effectLst/>
                <a:latin typeface="Fhoscar"/>
              </a:rPr>
              <a:t>The SORT algorithm: foundation of Deep SORT</a:t>
            </a:r>
            <a:endParaRPr lang="en-US" sz="4000" dirty="0"/>
          </a:p>
        </p:txBody>
      </p:sp>
      <p:sp>
        <p:nvSpPr>
          <p:cNvPr id="3" name="Content Placeholder 2">
            <a:extLst>
              <a:ext uri="{FF2B5EF4-FFF2-40B4-BE49-F238E27FC236}">
                <a16:creationId xmlns:a16="http://schemas.microsoft.com/office/drawing/2014/main" id="{2F7282D7-E7C7-4E41-C69D-6A59C6E389FD}"/>
              </a:ext>
            </a:extLst>
          </p:cNvPr>
          <p:cNvSpPr>
            <a:spLocks noGrp="1"/>
          </p:cNvSpPr>
          <p:nvPr>
            <p:ph idx="1"/>
          </p:nvPr>
        </p:nvSpPr>
        <p:spPr>
          <a:xfrm>
            <a:off x="838200" y="2030412"/>
            <a:ext cx="10515600" cy="4351338"/>
          </a:xfrm>
        </p:spPr>
        <p:txBody>
          <a:bodyPr/>
          <a:lstStyle/>
          <a:p>
            <a:r>
              <a:rPr lang="en-US" dirty="0"/>
              <a:t>SORT, or </a:t>
            </a:r>
            <a:r>
              <a:rPr lang="en-US" dirty="0">
                <a:solidFill>
                  <a:schemeClr val="accent6"/>
                </a:solidFill>
              </a:rPr>
              <a:t>Simple Online and Realtime Tracking</a:t>
            </a:r>
            <a:r>
              <a:rPr lang="en-US" dirty="0"/>
              <a:t>, is the foundational algorithm for </a:t>
            </a:r>
            <a:r>
              <a:rPr lang="en-US" dirty="0" err="1"/>
              <a:t>DeepSORT</a:t>
            </a:r>
            <a:r>
              <a:rPr lang="en-US" dirty="0"/>
              <a:t> (Deep Learning for Multiple Object Tracking). SORT efficiently associates objects in consecutive frames using a </a:t>
            </a:r>
            <a:r>
              <a:rPr lang="en-US" dirty="0">
                <a:solidFill>
                  <a:schemeClr val="accent6"/>
                </a:solidFill>
              </a:rPr>
              <a:t>detection-based</a:t>
            </a:r>
            <a:r>
              <a:rPr lang="en-US" dirty="0"/>
              <a:t> approach and corrects associations with a </a:t>
            </a:r>
            <a:r>
              <a:rPr lang="en-US" dirty="0">
                <a:solidFill>
                  <a:schemeClr val="accent6"/>
                </a:solidFill>
              </a:rPr>
              <a:t>Kalman filter</a:t>
            </a:r>
            <a:r>
              <a:rPr lang="en-US" dirty="0"/>
              <a:t>. </a:t>
            </a:r>
            <a:r>
              <a:rPr lang="en-US" dirty="0" err="1"/>
              <a:t>DeepSORT</a:t>
            </a:r>
            <a:r>
              <a:rPr lang="en-US" dirty="0"/>
              <a:t> enhances data association with deep learning techniques, achieving state-of-the-art performance in multiple object tracking.</a:t>
            </a:r>
          </a:p>
        </p:txBody>
      </p:sp>
      <p:sp>
        <p:nvSpPr>
          <p:cNvPr id="4" name="Slide Number Placeholder 3">
            <a:extLst>
              <a:ext uri="{FF2B5EF4-FFF2-40B4-BE49-F238E27FC236}">
                <a16:creationId xmlns:a16="http://schemas.microsoft.com/office/drawing/2014/main" id="{C997C136-7018-C71E-BE43-3E52E045F316}"/>
              </a:ext>
            </a:extLst>
          </p:cNvPr>
          <p:cNvSpPr>
            <a:spLocks noGrp="1"/>
          </p:cNvSpPr>
          <p:nvPr>
            <p:ph type="sldNum" sz="quarter" idx="12"/>
          </p:nvPr>
        </p:nvSpPr>
        <p:spPr/>
        <p:txBody>
          <a:bodyPr/>
          <a:lstStyle/>
          <a:p>
            <a:fld id="{F340FD29-1FB8-423E-A4B5-3E8C2D49B5BC}" type="slidenum">
              <a:rPr lang="zh-CN" altLang="en-US" smtClean="0"/>
              <a:t>25</a:t>
            </a:fld>
            <a:endParaRPr lang="zh-CN" altLang="en-US"/>
          </a:p>
        </p:txBody>
      </p:sp>
    </p:spTree>
    <p:extLst>
      <p:ext uri="{BB962C8B-B14F-4D97-AF65-F5344CB8AC3E}">
        <p14:creationId xmlns:p14="http://schemas.microsoft.com/office/powerpoint/2010/main" val="290674454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8A14F-C85F-8B02-E7AA-88A0EA25E458}"/>
              </a:ext>
            </a:extLst>
          </p:cNvPr>
          <p:cNvSpPr>
            <a:spLocks noGrp="1"/>
          </p:cNvSpPr>
          <p:nvPr>
            <p:ph type="title"/>
          </p:nvPr>
        </p:nvSpPr>
        <p:spPr/>
        <p:txBody>
          <a:bodyPr>
            <a:normAutofit/>
          </a:bodyPr>
          <a:lstStyle/>
          <a:p>
            <a:pPr algn="ctr"/>
            <a:r>
              <a:rPr lang="en-US" b="1" i="0" dirty="0">
                <a:effectLst/>
                <a:latin typeface="Fhoscar"/>
              </a:rPr>
              <a:t>What is Deep SORT?</a:t>
            </a:r>
            <a:endParaRPr lang="en-US" dirty="0"/>
          </a:p>
        </p:txBody>
      </p:sp>
      <p:sp>
        <p:nvSpPr>
          <p:cNvPr id="3" name="Content Placeholder 2">
            <a:extLst>
              <a:ext uri="{FF2B5EF4-FFF2-40B4-BE49-F238E27FC236}">
                <a16:creationId xmlns:a16="http://schemas.microsoft.com/office/drawing/2014/main" id="{9EE44F6F-4AEF-4350-0DE4-5F08122BAD15}"/>
              </a:ext>
            </a:extLst>
          </p:cNvPr>
          <p:cNvSpPr>
            <a:spLocks noGrp="1"/>
          </p:cNvSpPr>
          <p:nvPr>
            <p:ph idx="1"/>
          </p:nvPr>
        </p:nvSpPr>
        <p:spPr>
          <a:xfrm>
            <a:off x="838200" y="2282825"/>
            <a:ext cx="10515600" cy="4351338"/>
          </a:xfrm>
        </p:spPr>
        <p:txBody>
          <a:bodyPr/>
          <a:lstStyle/>
          <a:p>
            <a:r>
              <a:rPr lang="en-US" dirty="0"/>
              <a:t>Deep SORT is an advanced </a:t>
            </a:r>
            <a:r>
              <a:rPr lang="en-US" dirty="0">
                <a:solidFill>
                  <a:schemeClr val="accent6"/>
                </a:solidFill>
              </a:rPr>
              <a:t>multi-object</a:t>
            </a:r>
            <a:r>
              <a:rPr lang="en-US" dirty="0"/>
              <a:t> tracking algorithm, extending SORT with a deep association metric based on </a:t>
            </a:r>
            <a:r>
              <a:rPr lang="en-US" dirty="0">
                <a:solidFill>
                  <a:schemeClr val="accent6"/>
                </a:solidFill>
              </a:rPr>
              <a:t>appearance features</a:t>
            </a:r>
            <a:r>
              <a:rPr lang="en-US" dirty="0"/>
              <a:t>. It handles </a:t>
            </a:r>
            <a:r>
              <a:rPr lang="en-US" dirty="0">
                <a:solidFill>
                  <a:schemeClr val="accent6"/>
                </a:solidFill>
              </a:rPr>
              <a:t>occlusions</a:t>
            </a:r>
            <a:r>
              <a:rPr lang="en-US" dirty="0"/>
              <a:t>, incorporates ID assignment, and shows significant improvements in tracking accuracy and robustness, making it valuable in computer vision and AI applications.</a:t>
            </a:r>
          </a:p>
        </p:txBody>
      </p:sp>
      <p:sp>
        <p:nvSpPr>
          <p:cNvPr id="4" name="Slide Number Placeholder 3">
            <a:extLst>
              <a:ext uri="{FF2B5EF4-FFF2-40B4-BE49-F238E27FC236}">
                <a16:creationId xmlns:a16="http://schemas.microsoft.com/office/drawing/2014/main" id="{B19BC319-E1AA-E9A4-EEF6-2F23AC6A7EC1}"/>
              </a:ext>
            </a:extLst>
          </p:cNvPr>
          <p:cNvSpPr>
            <a:spLocks noGrp="1"/>
          </p:cNvSpPr>
          <p:nvPr>
            <p:ph type="sldNum" sz="quarter" idx="12"/>
          </p:nvPr>
        </p:nvSpPr>
        <p:spPr/>
        <p:txBody>
          <a:bodyPr/>
          <a:lstStyle/>
          <a:p>
            <a:fld id="{F340FD29-1FB8-423E-A4B5-3E8C2D49B5BC}" type="slidenum">
              <a:rPr lang="zh-CN" altLang="en-US" smtClean="0"/>
              <a:t>26</a:t>
            </a:fld>
            <a:endParaRPr lang="zh-CN" altLang="en-US"/>
          </a:p>
        </p:txBody>
      </p:sp>
    </p:spTree>
    <p:extLst>
      <p:ext uri="{BB962C8B-B14F-4D97-AF65-F5344CB8AC3E}">
        <p14:creationId xmlns:p14="http://schemas.microsoft.com/office/powerpoint/2010/main" val="2770616330"/>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720C7-1955-294A-EDA9-A2D63A7918F1}"/>
              </a:ext>
            </a:extLst>
          </p:cNvPr>
          <p:cNvSpPr>
            <a:spLocks noGrp="1"/>
          </p:cNvSpPr>
          <p:nvPr>
            <p:ph type="title"/>
          </p:nvPr>
        </p:nvSpPr>
        <p:spPr/>
        <p:txBody>
          <a:bodyPr>
            <a:normAutofit/>
          </a:bodyPr>
          <a:lstStyle/>
          <a:p>
            <a:pPr algn="ctr"/>
            <a:r>
              <a:rPr lang="en-US" b="1" i="0" dirty="0">
                <a:effectLst/>
                <a:latin typeface="Fhoscar"/>
              </a:rPr>
              <a:t>How does Deep SORT work?</a:t>
            </a:r>
            <a:endParaRPr lang="en-US" dirty="0"/>
          </a:p>
        </p:txBody>
      </p:sp>
      <p:sp>
        <p:nvSpPr>
          <p:cNvPr id="3" name="Content Placeholder 2">
            <a:extLst>
              <a:ext uri="{FF2B5EF4-FFF2-40B4-BE49-F238E27FC236}">
                <a16:creationId xmlns:a16="http://schemas.microsoft.com/office/drawing/2014/main" id="{3F8BC5E3-CD6A-C1C9-E519-A3F72849CBC7}"/>
              </a:ext>
            </a:extLst>
          </p:cNvPr>
          <p:cNvSpPr>
            <a:spLocks noGrp="1"/>
          </p:cNvSpPr>
          <p:nvPr>
            <p:ph idx="1"/>
          </p:nvPr>
        </p:nvSpPr>
        <p:spPr>
          <a:xfrm>
            <a:off x="838200" y="1600200"/>
            <a:ext cx="10515600" cy="4576763"/>
          </a:xfrm>
        </p:spPr>
        <p:txBody>
          <a:bodyPr>
            <a:noAutofit/>
          </a:bodyPr>
          <a:lstStyle/>
          <a:p>
            <a:pPr marL="0" indent="0">
              <a:buNone/>
            </a:pPr>
            <a:r>
              <a:rPr lang="en-US" sz="2400" dirty="0"/>
              <a:t>Deep SORT comprises four key components:</a:t>
            </a:r>
          </a:p>
          <a:p>
            <a:pPr marL="0" indent="0">
              <a:buNone/>
            </a:pPr>
            <a:endParaRPr lang="en-US" sz="2400" dirty="0"/>
          </a:p>
          <a:p>
            <a:r>
              <a:rPr lang="en-US" sz="2400" dirty="0">
                <a:solidFill>
                  <a:schemeClr val="accent6"/>
                </a:solidFill>
              </a:rPr>
              <a:t>Detection and Feature Extraction: </a:t>
            </a:r>
            <a:r>
              <a:rPr lang="en-US" sz="2400" dirty="0"/>
              <a:t>Utilizes a CNN like YOLO for object detection, associating each detection with a high-dimensional appearance descriptor for matching.</a:t>
            </a:r>
          </a:p>
          <a:p>
            <a:endParaRPr lang="en-US" sz="2400" dirty="0"/>
          </a:p>
          <a:p>
            <a:endParaRPr lang="en-US" sz="2400" dirty="0"/>
          </a:p>
          <a:p>
            <a:r>
              <a:rPr lang="en-US" sz="2400" dirty="0">
                <a:solidFill>
                  <a:schemeClr val="accent6"/>
                </a:solidFill>
              </a:rPr>
              <a:t>Kalman Filter in State Prediction: </a:t>
            </a:r>
            <a:r>
              <a:rPr lang="en-US" sz="2400" dirty="0"/>
              <a:t>Similar to SORT, Deep SORT employs a Kalman filter to predict the state (position, velocity, acceleration) of each object in the current frame, considering motion dynamics.</a:t>
            </a:r>
          </a:p>
        </p:txBody>
      </p:sp>
      <p:sp>
        <p:nvSpPr>
          <p:cNvPr id="4" name="Slide Number Placeholder 3">
            <a:extLst>
              <a:ext uri="{FF2B5EF4-FFF2-40B4-BE49-F238E27FC236}">
                <a16:creationId xmlns:a16="http://schemas.microsoft.com/office/drawing/2014/main" id="{1588F0AE-C4DD-9831-279A-77DC6ED53819}"/>
              </a:ext>
            </a:extLst>
          </p:cNvPr>
          <p:cNvSpPr>
            <a:spLocks noGrp="1"/>
          </p:cNvSpPr>
          <p:nvPr>
            <p:ph type="sldNum" sz="quarter" idx="12"/>
          </p:nvPr>
        </p:nvSpPr>
        <p:spPr/>
        <p:txBody>
          <a:bodyPr/>
          <a:lstStyle/>
          <a:p>
            <a:fld id="{F340FD29-1FB8-423E-A4B5-3E8C2D49B5BC}" type="slidenum">
              <a:rPr lang="zh-CN" altLang="en-US" smtClean="0"/>
              <a:t>27</a:t>
            </a:fld>
            <a:endParaRPr lang="zh-CN" altLang="en-US"/>
          </a:p>
        </p:txBody>
      </p:sp>
    </p:spTree>
    <p:extLst>
      <p:ext uri="{BB962C8B-B14F-4D97-AF65-F5344CB8AC3E}">
        <p14:creationId xmlns:p14="http://schemas.microsoft.com/office/powerpoint/2010/main" val="378708525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AD98E-4097-928D-1054-196FA4F1CC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F54D60-80C9-FEFB-327F-A490C42DD1D7}"/>
              </a:ext>
            </a:extLst>
          </p:cNvPr>
          <p:cNvSpPr>
            <a:spLocks noGrp="1"/>
          </p:cNvSpPr>
          <p:nvPr>
            <p:ph idx="1"/>
          </p:nvPr>
        </p:nvSpPr>
        <p:spPr/>
        <p:txBody>
          <a:bodyPr>
            <a:normAutofit/>
          </a:bodyPr>
          <a:lstStyle/>
          <a:p>
            <a:r>
              <a:rPr lang="en-US" sz="2400" dirty="0">
                <a:solidFill>
                  <a:schemeClr val="accent6"/>
                </a:solidFill>
              </a:rPr>
              <a:t>Data Association with Deep Appearance Metrics: </a:t>
            </a:r>
            <a:r>
              <a:rPr lang="en-US" sz="2400" dirty="0"/>
              <a:t>Differs from SORT by combining motion information and appearance features, using the Hungarian algorithm for matching based on a cost matrix considering </a:t>
            </a:r>
            <a:r>
              <a:rPr lang="en-US" sz="2400" dirty="0" err="1"/>
              <a:t>Mahalanobis</a:t>
            </a:r>
            <a:r>
              <a:rPr lang="en-US" sz="2400" dirty="0"/>
              <a:t> distance for motion and cosine distance for appearance.</a:t>
            </a:r>
          </a:p>
          <a:p>
            <a:endParaRPr lang="en-US" sz="2400" dirty="0"/>
          </a:p>
          <a:p>
            <a:r>
              <a:rPr lang="en-US" sz="2400" dirty="0">
                <a:solidFill>
                  <a:schemeClr val="accent6"/>
                </a:solidFill>
              </a:rPr>
              <a:t>Track Management: </a:t>
            </a:r>
            <a:r>
              <a:rPr lang="en-US" sz="2400" dirty="0"/>
              <a:t>Manages track lifecycles with heuristics like track confirmation (confirmed after detection in consecutive frames) and an age parameter to remove inactive tracks, reducing false positives.</a:t>
            </a:r>
          </a:p>
          <a:p>
            <a:endParaRPr lang="en-US" sz="2400" dirty="0"/>
          </a:p>
        </p:txBody>
      </p:sp>
      <p:sp>
        <p:nvSpPr>
          <p:cNvPr id="4" name="Slide Number Placeholder 3">
            <a:extLst>
              <a:ext uri="{FF2B5EF4-FFF2-40B4-BE49-F238E27FC236}">
                <a16:creationId xmlns:a16="http://schemas.microsoft.com/office/drawing/2014/main" id="{DC3A54D7-2246-ACD2-626B-ABAF13434F98}"/>
              </a:ext>
            </a:extLst>
          </p:cNvPr>
          <p:cNvSpPr>
            <a:spLocks noGrp="1"/>
          </p:cNvSpPr>
          <p:nvPr>
            <p:ph type="sldNum" sz="quarter" idx="12"/>
          </p:nvPr>
        </p:nvSpPr>
        <p:spPr/>
        <p:txBody>
          <a:bodyPr/>
          <a:lstStyle/>
          <a:p>
            <a:fld id="{F340FD29-1FB8-423E-A4B5-3E8C2D49B5BC}" type="slidenum">
              <a:rPr lang="zh-CN" altLang="en-US" smtClean="0"/>
              <a:t>28</a:t>
            </a:fld>
            <a:endParaRPr lang="zh-CN" altLang="en-US"/>
          </a:p>
        </p:txBody>
      </p:sp>
    </p:spTree>
    <p:extLst>
      <p:ext uri="{BB962C8B-B14F-4D97-AF65-F5344CB8AC3E}">
        <p14:creationId xmlns:p14="http://schemas.microsoft.com/office/powerpoint/2010/main" val="123979652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DAD0-AA0C-23C0-BC50-078EF47ADC00}"/>
              </a:ext>
            </a:extLst>
          </p:cNvPr>
          <p:cNvSpPr>
            <a:spLocks noGrp="1"/>
          </p:cNvSpPr>
          <p:nvPr>
            <p:ph type="title"/>
          </p:nvPr>
        </p:nvSpPr>
        <p:spPr/>
        <p:txBody>
          <a:bodyPr>
            <a:normAutofit/>
          </a:bodyPr>
          <a:lstStyle/>
          <a:p>
            <a:endParaRPr lang="en-US" dirty="0"/>
          </a:p>
        </p:txBody>
      </p:sp>
      <p:sp>
        <p:nvSpPr>
          <p:cNvPr id="3" name="Content Placeholder 2">
            <a:extLst>
              <a:ext uri="{FF2B5EF4-FFF2-40B4-BE49-F238E27FC236}">
                <a16:creationId xmlns:a16="http://schemas.microsoft.com/office/drawing/2014/main" id="{CBCE1319-6EC3-ABB6-5AC3-7A467C7FD83B}"/>
              </a:ext>
            </a:extLst>
          </p:cNvPr>
          <p:cNvSpPr>
            <a:spLocks noGrp="1"/>
          </p:cNvSpPr>
          <p:nvPr>
            <p:ph idx="1"/>
          </p:nvPr>
        </p:nvSpPr>
        <p:spPr/>
        <p:txBody>
          <a:bodyPr/>
          <a:lstStyle/>
          <a:p>
            <a:endParaRPr lang="en-US"/>
          </a:p>
        </p:txBody>
      </p:sp>
      <p:pic>
        <p:nvPicPr>
          <p:cNvPr id="11270" name="Picture 6" descr="DeepSORT architecture">
            <a:extLst>
              <a:ext uri="{FF2B5EF4-FFF2-40B4-BE49-F238E27FC236}">
                <a16:creationId xmlns:a16="http://schemas.microsoft.com/office/drawing/2014/main" id="{7D6E3E01-2849-0508-39BD-1EAF21324D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1295034"/>
            <a:ext cx="11315700" cy="43910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0B94E74-E5DE-7B24-40CC-A6613DC13FC1}"/>
              </a:ext>
            </a:extLst>
          </p:cNvPr>
          <p:cNvSpPr txBox="1"/>
          <p:nvPr/>
        </p:nvSpPr>
        <p:spPr>
          <a:xfrm>
            <a:off x="3047268" y="5716072"/>
            <a:ext cx="6097464" cy="369332"/>
          </a:xfrm>
          <a:prstGeom prst="rect">
            <a:avLst/>
          </a:prstGeom>
          <a:noFill/>
        </p:spPr>
        <p:txBody>
          <a:bodyPr wrap="square">
            <a:spAutoFit/>
          </a:bodyPr>
          <a:lstStyle/>
          <a:p>
            <a:pPr algn="ctr"/>
            <a:r>
              <a:rPr lang="en-US" b="0" i="1" dirty="0">
                <a:solidFill>
                  <a:srgbClr val="333434"/>
                </a:solidFill>
                <a:effectLst/>
                <a:latin typeface="N27 webfont"/>
              </a:rPr>
              <a:t>Architecture of Deep SORT </a:t>
            </a:r>
            <a:endParaRPr lang="en-US" dirty="0"/>
          </a:p>
        </p:txBody>
      </p:sp>
      <p:pic>
        <p:nvPicPr>
          <p:cNvPr id="9" name="Picture 8">
            <a:extLst>
              <a:ext uri="{FF2B5EF4-FFF2-40B4-BE49-F238E27FC236}">
                <a16:creationId xmlns:a16="http://schemas.microsoft.com/office/drawing/2014/main" id="{7810032A-CC1D-6E45-D98D-EF167834FB0E}"/>
              </a:ext>
            </a:extLst>
          </p:cNvPr>
          <p:cNvPicPr>
            <a:picLocks noChangeAspect="1"/>
          </p:cNvPicPr>
          <p:nvPr/>
        </p:nvPicPr>
        <p:blipFill>
          <a:blip r:embed="rId3"/>
          <a:stretch>
            <a:fillRect/>
          </a:stretch>
        </p:blipFill>
        <p:spPr>
          <a:xfrm>
            <a:off x="7782290" y="526413"/>
            <a:ext cx="2760370" cy="562857"/>
          </a:xfrm>
          <a:prstGeom prst="rect">
            <a:avLst/>
          </a:prstGeom>
        </p:spPr>
      </p:pic>
      <p:cxnSp>
        <p:nvCxnSpPr>
          <p:cNvPr id="11" name="Connector: Curved 10">
            <a:extLst>
              <a:ext uri="{FF2B5EF4-FFF2-40B4-BE49-F238E27FC236}">
                <a16:creationId xmlns:a16="http://schemas.microsoft.com/office/drawing/2014/main" id="{288321DF-3A1F-19D2-34AD-07F6F3FBDC4E}"/>
              </a:ext>
            </a:extLst>
          </p:cNvPr>
          <p:cNvCxnSpPr>
            <a:cxnSpLocks/>
            <a:endCxn id="9" idx="3"/>
          </p:cNvCxnSpPr>
          <p:nvPr/>
        </p:nvCxnSpPr>
        <p:spPr>
          <a:xfrm rot="5400000" flipH="1" flipV="1">
            <a:off x="9315022" y="1366582"/>
            <a:ext cx="1786378" cy="668898"/>
          </a:xfrm>
          <a:prstGeom prst="curvedConnector4">
            <a:avLst>
              <a:gd name="adj1" fmla="val 42123"/>
              <a:gd name="adj2" fmla="val 134176"/>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8D46798B-F80E-19CF-65BD-6A9FF7CC6F8C}"/>
              </a:ext>
            </a:extLst>
          </p:cNvPr>
          <p:cNvSpPr>
            <a:spLocks noGrp="1"/>
          </p:cNvSpPr>
          <p:nvPr>
            <p:ph type="sldNum" sz="quarter" idx="12"/>
          </p:nvPr>
        </p:nvSpPr>
        <p:spPr/>
        <p:txBody>
          <a:bodyPr/>
          <a:lstStyle/>
          <a:p>
            <a:fld id="{F340FD29-1FB8-423E-A4B5-3E8C2D49B5BC}" type="slidenum">
              <a:rPr lang="zh-CN" altLang="en-US" smtClean="0"/>
              <a:t>29</a:t>
            </a:fld>
            <a:endParaRPr lang="zh-CN" altLang="en-US"/>
          </a:p>
        </p:txBody>
      </p:sp>
      <p:pic>
        <p:nvPicPr>
          <p:cNvPr id="14" name="Picture 13">
            <a:extLst>
              <a:ext uri="{FF2B5EF4-FFF2-40B4-BE49-F238E27FC236}">
                <a16:creationId xmlns:a16="http://schemas.microsoft.com/office/drawing/2014/main" id="{9776E7D6-5577-F0DC-FD07-67A7FCB283A7}"/>
              </a:ext>
            </a:extLst>
          </p:cNvPr>
          <p:cNvPicPr>
            <a:picLocks noChangeAspect="1"/>
          </p:cNvPicPr>
          <p:nvPr/>
        </p:nvPicPr>
        <p:blipFill>
          <a:blip r:embed="rId4"/>
          <a:stretch>
            <a:fillRect/>
          </a:stretch>
        </p:blipFill>
        <p:spPr>
          <a:xfrm>
            <a:off x="3660530" y="422916"/>
            <a:ext cx="3571513" cy="1691482"/>
          </a:xfrm>
          <a:prstGeom prst="rect">
            <a:avLst/>
          </a:prstGeom>
        </p:spPr>
      </p:pic>
      <p:cxnSp>
        <p:nvCxnSpPr>
          <p:cNvPr id="25" name="Connector: Curved 24">
            <a:extLst>
              <a:ext uri="{FF2B5EF4-FFF2-40B4-BE49-F238E27FC236}">
                <a16:creationId xmlns:a16="http://schemas.microsoft.com/office/drawing/2014/main" id="{2EF05A28-7491-069F-B81E-D1485E890E88}"/>
              </a:ext>
            </a:extLst>
          </p:cNvPr>
          <p:cNvCxnSpPr>
            <a:cxnSpLocks/>
          </p:cNvCxnSpPr>
          <p:nvPr/>
        </p:nvCxnSpPr>
        <p:spPr>
          <a:xfrm rot="16200000" flipV="1">
            <a:off x="6622748" y="2094707"/>
            <a:ext cx="1647212" cy="149615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121709"/>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custDataLst>
              <p:tags r:id="rId2"/>
            </p:custDataLst>
          </p:nvPr>
        </p:nvPicPr>
        <p:blipFill rotWithShape="1">
          <a:blip r:embed="rId26">
            <a:extLst>
              <a:ext uri="{28A0092B-C50C-407E-A947-70E740481C1C}">
                <a14:useLocalDpi xmlns:a14="http://schemas.microsoft.com/office/drawing/2010/main" val="0"/>
              </a:ext>
            </a:extLst>
          </a:blip>
          <a:srcRect l="81" r="23396"/>
          <a:stretch>
            <a:fillRect/>
          </a:stretch>
        </p:blipFill>
        <p:spPr>
          <a:xfrm rot="5400000" flipV="1">
            <a:off x="2606841" y="-2606841"/>
            <a:ext cx="6978317" cy="12192000"/>
          </a:xfrm>
          <a:prstGeom prst="rect">
            <a:avLst/>
          </a:prstGeom>
        </p:spPr>
      </p:pic>
      <p:grpSp>
        <p:nvGrpSpPr>
          <p:cNvPr id="6149" name="组合 3"/>
          <p:cNvGrpSpPr/>
          <p:nvPr/>
        </p:nvGrpSpPr>
        <p:grpSpPr bwMode="auto">
          <a:xfrm>
            <a:off x="2262187" y="2781300"/>
            <a:ext cx="7667625" cy="1981200"/>
            <a:chOff x="0" y="0"/>
            <a:chExt cx="7667313" cy="1982012"/>
          </a:xfrm>
        </p:grpSpPr>
        <p:grpSp>
          <p:nvGrpSpPr>
            <p:cNvPr id="6154" name="组合 25"/>
            <p:cNvGrpSpPr/>
            <p:nvPr/>
          </p:nvGrpSpPr>
          <p:grpSpPr bwMode="auto">
            <a:xfrm>
              <a:off x="0" y="0"/>
              <a:ext cx="694462" cy="496113"/>
              <a:chOff x="0" y="0"/>
              <a:chExt cx="570466" cy="407532"/>
            </a:xfrm>
          </p:grpSpPr>
          <p:sp>
            <p:nvSpPr>
              <p:cNvPr id="6174" name="菱形 45"/>
              <p:cNvSpPr>
                <a:spLocks noChangeArrowheads="1"/>
              </p:cNvSpPr>
              <p:nvPr>
                <p:custDataLst>
                  <p:tags r:id="rId20"/>
                </p:custDataLst>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sp>
            <p:nvSpPr>
              <p:cNvPr id="6175" name="泪滴形 46"/>
              <p:cNvSpPr/>
              <p:nvPr>
                <p:custDataLst>
                  <p:tags r:id="rId21"/>
                </p:custDataLst>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76" name="泪滴形 47"/>
              <p:cNvSpPr/>
              <p:nvPr>
                <p:custDataLst>
                  <p:tags r:id="rId22"/>
                </p:custDataLst>
              </p:nvPr>
            </p:nvSpPr>
            <p:spPr bwMode="auto">
              <a:xfrm rot="-8100000">
                <a:off x="366168" y="100759"/>
                <a:ext cx="204298" cy="203110"/>
              </a:xfrm>
              <a:custGeom>
                <a:avLst/>
                <a:gdLst>
                  <a:gd name="T0" fmla="*/ 0 w 203110"/>
                  <a:gd name="T1" fmla="*/ 98636 h 204298"/>
                  <a:gd name="T2" fmla="*/ 105171 w 203110"/>
                  <a:gd name="T3" fmla="*/ 0 h 204298"/>
                  <a:gd name="T4" fmla="*/ 210343 w 203110"/>
                  <a:gd name="T5" fmla="*/ 0 h 204298"/>
                  <a:gd name="T6" fmla="*/ 210343 w 203110"/>
                  <a:gd name="T7" fmla="*/ 98636 h 204298"/>
                  <a:gd name="T8" fmla="*/ 105171 w 203110"/>
                  <a:gd name="T9" fmla="*/ 197273 h 204298"/>
                  <a:gd name="T10" fmla="*/ 0 w 203110"/>
                  <a:gd name="T11" fmla="*/ 98636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77" name="菱形 48"/>
              <p:cNvSpPr>
                <a:spLocks noChangeArrowheads="1"/>
              </p:cNvSpPr>
              <p:nvPr>
                <p:custDataLst>
                  <p:tags r:id="rId23"/>
                </p:custDataLst>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grpSp>
        <p:cxnSp>
          <p:nvCxnSpPr>
            <p:cNvPr id="6155" name="直接连接符 26"/>
            <p:cNvCxnSpPr>
              <a:cxnSpLocks noChangeShapeType="1"/>
            </p:cNvCxnSpPr>
            <p:nvPr>
              <p:custDataLst>
                <p:tags r:id="rId4"/>
              </p:custDataLst>
            </p:nvPr>
          </p:nvCxnSpPr>
          <p:spPr bwMode="auto">
            <a:xfrm>
              <a:off x="673780" y="271752"/>
              <a:ext cx="6281403" cy="0"/>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nvGrpSpPr>
            <p:cNvPr id="6156" name="组合 27"/>
            <p:cNvGrpSpPr/>
            <p:nvPr/>
          </p:nvGrpSpPr>
          <p:grpSpPr bwMode="auto">
            <a:xfrm>
              <a:off x="0" y="1485899"/>
              <a:ext cx="694462" cy="496113"/>
              <a:chOff x="0" y="0"/>
              <a:chExt cx="570466" cy="407532"/>
            </a:xfrm>
          </p:grpSpPr>
          <p:sp>
            <p:nvSpPr>
              <p:cNvPr id="6170" name="菱形 41"/>
              <p:cNvSpPr>
                <a:spLocks noChangeArrowheads="1"/>
              </p:cNvSpPr>
              <p:nvPr>
                <p:custDataLst>
                  <p:tags r:id="rId16"/>
                </p:custDataLst>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sp>
            <p:nvSpPr>
              <p:cNvPr id="6171" name="泪滴形 42"/>
              <p:cNvSpPr/>
              <p:nvPr>
                <p:custDataLst>
                  <p:tags r:id="rId17"/>
                </p:custDataLst>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72" name="泪滴形 43"/>
              <p:cNvSpPr/>
              <p:nvPr>
                <p:custDataLst>
                  <p:tags r:id="rId18"/>
                </p:custDataLst>
              </p:nvPr>
            </p:nvSpPr>
            <p:spPr bwMode="auto">
              <a:xfrm rot="-8100000">
                <a:off x="366168" y="100759"/>
                <a:ext cx="204298" cy="203110"/>
              </a:xfrm>
              <a:custGeom>
                <a:avLst/>
                <a:gdLst>
                  <a:gd name="T0" fmla="*/ 0 w 203110"/>
                  <a:gd name="T1" fmla="*/ 98636 h 204298"/>
                  <a:gd name="T2" fmla="*/ 105171 w 203110"/>
                  <a:gd name="T3" fmla="*/ 0 h 204298"/>
                  <a:gd name="T4" fmla="*/ 210343 w 203110"/>
                  <a:gd name="T5" fmla="*/ 0 h 204298"/>
                  <a:gd name="T6" fmla="*/ 210343 w 203110"/>
                  <a:gd name="T7" fmla="*/ 98636 h 204298"/>
                  <a:gd name="T8" fmla="*/ 105171 w 203110"/>
                  <a:gd name="T9" fmla="*/ 197273 h 204298"/>
                  <a:gd name="T10" fmla="*/ 0 w 203110"/>
                  <a:gd name="T11" fmla="*/ 98636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73" name="菱形 44"/>
              <p:cNvSpPr>
                <a:spLocks noChangeArrowheads="1"/>
              </p:cNvSpPr>
              <p:nvPr>
                <p:custDataLst>
                  <p:tags r:id="rId19"/>
                </p:custDataLst>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grpSp>
        <p:grpSp>
          <p:nvGrpSpPr>
            <p:cNvPr id="6157" name="组合 28"/>
            <p:cNvGrpSpPr/>
            <p:nvPr/>
          </p:nvGrpSpPr>
          <p:grpSpPr bwMode="auto">
            <a:xfrm>
              <a:off x="6972851" y="1485899"/>
              <a:ext cx="694462" cy="496113"/>
              <a:chOff x="0" y="0"/>
              <a:chExt cx="570466" cy="407532"/>
            </a:xfrm>
          </p:grpSpPr>
          <p:sp>
            <p:nvSpPr>
              <p:cNvPr id="6166" name="菱形 37"/>
              <p:cNvSpPr>
                <a:spLocks noChangeArrowheads="1"/>
              </p:cNvSpPr>
              <p:nvPr>
                <p:custDataLst>
                  <p:tags r:id="rId12"/>
                </p:custDataLst>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sp>
            <p:nvSpPr>
              <p:cNvPr id="6167" name="泪滴形 38"/>
              <p:cNvSpPr/>
              <p:nvPr>
                <p:custDataLst>
                  <p:tags r:id="rId13"/>
                </p:custDataLst>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68" name="泪滴形 39"/>
              <p:cNvSpPr/>
              <p:nvPr>
                <p:custDataLst>
                  <p:tags r:id="rId14"/>
                </p:custDataLst>
              </p:nvPr>
            </p:nvSpPr>
            <p:spPr bwMode="auto">
              <a:xfrm rot="-8100000">
                <a:off x="366168" y="100759"/>
                <a:ext cx="204298" cy="203110"/>
              </a:xfrm>
              <a:custGeom>
                <a:avLst/>
                <a:gdLst>
                  <a:gd name="T0" fmla="*/ 0 w 203110"/>
                  <a:gd name="T1" fmla="*/ 98636 h 204298"/>
                  <a:gd name="T2" fmla="*/ 105171 w 203110"/>
                  <a:gd name="T3" fmla="*/ 0 h 204298"/>
                  <a:gd name="T4" fmla="*/ 210343 w 203110"/>
                  <a:gd name="T5" fmla="*/ 0 h 204298"/>
                  <a:gd name="T6" fmla="*/ 210343 w 203110"/>
                  <a:gd name="T7" fmla="*/ 98636 h 204298"/>
                  <a:gd name="T8" fmla="*/ 105171 w 203110"/>
                  <a:gd name="T9" fmla="*/ 197273 h 204298"/>
                  <a:gd name="T10" fmla="*/ 0 w 203110"/>
                  <a:gd name="T11" fmla="*/ 98636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69" name="菱形 40"/>
              <p:cNvSpPr>
                <a:spLocks noChangeArrowheads="1"/>
              </p:cNvSpPr>
              <p:nvPr>
                <p:custDataLst>
                  <p:tags r:id="rId15"/>
                </p:custDataLst>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grpSp>
        <p:cxnSp>
          <p:nvCxnSpPr>
            <p:cNvPr id="6158" name="直接连接符 29"/>
            <p:cNvCxnSpPr>
              <a:cxnSpLocks noChangeShapeType="1"/>
            </p:cNvCxnSpPr>
            <p:nvPr>
              <p:custDataLst>
                <p:tags r:id="rId5"/>
              </p:custDataLst>
            </p:nvPr>
          </p:nvCxnSpPr>
          <p:spPr bwMode="auto">
            <a:xfrm>
              <a:off x="673780" y="1732188"/>
              <a:ext cx="6281403" cy="0"/>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nvGrpSpPr>
            <p:cNvPr id="6159" name="组合 30"/>
            <p:cNvGrpSpPr/>
            <p:nvPr/>
          </p:nvGrpSpPr>
          <p:grpSpPr bwMode="auto">
            <a:xfrm>
              <a:off x="6962106" y="0"/>
              <a:ext cx="694462" cy="496113"/>
              <a:chOff x="0" y="0"/>
              <a:chExt cx="570466" cy="407532"/>
            </a:xfrm>
          </p:grpSpPr>
          <p:sp>
            <p:nvSpPr>
              <p:cNvPr id="6162" name="菱形 33"/>
              <p:cNvSpPr>
                <a:spLocks noChangeArrowheads="1"/>
              </p:cNvSpPr>
              <p:nvPr>
                <p:custDataLst>
                  <p:tags r:id="rId8"/>
                </p:custDataLst>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sp>
            <p:nvSpPr>
              <p:cNvPr id="6163" name="泪滴形 34"/>
              <p:cNvSpPr/>
              <p:nvPr>
                <p:custDataLst>
                  <p:tags r:id="rId9"/>
                </p:custDataLst>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64" name="泪滴形 35"/>
              <p:cNvSpPr/>
              <p:nvPr>
                <p:custDataLst>
                  <p:tags r:id="rId10"/>
                </p:custDataLst>
              </p:nvPr>
            </p:nvSpPr>
            <p:spPr bwMode="auto">
              <a:xfrm rot="-8100000">
                <a:off x="366168" y="100759"/>
                <a:ext cx="204298" cy="203110"/>
              </a:xfrm>
              <a:custGeom>
                <a:avLst/>
                <a:gdLst>
                  <a:gd name="T0" fmla="*/ 0 w 203110"/>
                  <a:gd name="T1" fmla="*/ 98636 h 204298"/>
                  <a:gd name="T2" fmla="*/ 105171 w 203110"/>
                  <a:gd name="T3" fmla="*/ 0 h 204298"/>
                  <a:gd name="T4" fmla="*/ 210343 w 203110"/>
                  <a:gd name="T5" fmla="*/ 0 h 204298"/>
                  <a:gd name="T6" fmla="*/ 210343 w 203110"/>
                  <a:gd name="T7" fmla="*/ 98636 h 204298"/>
                  <a:gd name="T8" fmla="*/ 105171 w 203110"/>
                  <a:gd name="T9" fmla="*/ 197273 h 204298"/>
                  <a:gd name="T10" fmla="*/ 0 w 203110"/>
                  <a:gd name="T11" fmla="*/ 98636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65" name="菱形 36"/>
              <p:cNvSpPr>
                <a:spLocks noChangeArrowheads="1"/>
              </p:cNvSpPr>
              <p:nvPr>
                <p:custDataLst>
                  <p:tags r:id="rId11"/>
                </p:custDataLst>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grpSp>
        <p:cxnSp>
          <p:nvCxnSpPr>
            <p:cNvPr id="6160" name="直接连接符 31"/>
            <p:cNvCxnSpPr>
              <a:cxnSpLocks noChangeShapeType="1"/>
            </p:cNvCxnSpPr>
            <p:nvPr>
              <p:custDataLst>
                <p:tags r:id="rId6"/>
              </p:custDataLst>
            </p:nvPr>
          </p:nvCxnSpPr>
          <p:spPr bwMode="auto">
            <a:xfrm>
              <a:off x="354154" y="490927"/>
              <a:ext cx="0" cy="994972"/>
            </a:xfrm>
            <a:prstGeom prst="line">
              <a:avLst/>
            </a:prstGeom>
            <a:noFill/>
            <a:ln w="6350">
              <a:solidFill>
                <a:schemeClr val="bg1"/>
              </a:solidFill>
              <a:round/>
            </a:ln>
            <a:extLst>
              <a:ext uri="{909E8E84-426E-40DD-AFC4-6F175D3DCCD1}">
                <a14:hiddenFill xmlns:a14="http://schemas.microsoft.com/office/drawing/2010/main">
                  <a:noFill/>
                </a14:hiddenFill>
              </a:ext>
            </a:extLst>
          </p:spPr>
        </p:cxnSp>
        <p:cxnSp>
          <p:nvCxnSpPr>
            <p:cNvPr id="6161" name="直接连接符 32"/>
            <p:cNvCxnSpPr>
              <a:cxnSpLocks noChangeShapeType="1"/>
            </p:cNvCxnSpPr>
            <p:nvPr>
              <p:custDataLst>
                <p:tags r:id="rId7"/>
              </p:custDataLst>
            </p:nvPr>
          </p:nvCxnSpPr>
          <p:spPr bwMode="auto">
            <a:xfrm>
              <a:off x="7316260" y="490927"/>
              <a:ext cx="0" cy="994972"/>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sp>
        <p:nvSpPr>
          <p:cNvPr id="6150" name="文本框 49"/>
          <p:cNvSpPr txBox="1">
            <a:spLocks noChangeArrowheads="1"/>
          </p:cNvSpPr>
          <p:nvPr>
            <p:custDataLst>
              <p:tags r:id="rId3"/>
            </p:custDataLst>
          </p:nvPr>
        </p:nvSpPr>
        <p:spPr bwMode="auto">
          <a:xfrm>
            <a:off x="2852740" y="3273815"/>
            <a:ext cx="647763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4000" b="1" dirty="0">
                <a:solidFill>
                  <a:schemeClr val="bg1"/>
                </a:solidFill>
                <a:latin typeface="Elsie" panose="02000000000000000000" charset="0"/>
                <a:ea typeface="Elsie" panose="02000000000000000000" charset="0"/>
                <a:cs typeface="Elsie" panose="02000000000000000000" charset="0"/>
                <a:sym typeface="Elsie" panose="02000000000000000000" charset="0"/>
              </a:rPr>
              <a:t>1</a:t>
            </a:r>
            <a:r>
              <a:rPr lang="zh-CN" altLang="en-US" sz="4000" b="1" dirty="0">
                <a:solidFill>
                  <a:schemeClr val="bg1"/>
                </a:solidFill>
                <a:latin typeface="Elsie" panose="02000000000000000000" charset="0"/>
                <a:ea typeface="Elsie" panose="02000000000000000000" charset="0"/>
                <a:cs typeface="Elsie" panose="02000000000000000000" charset="0"/>
                <a:sym typeface="Elsie" panose="02000000000000000000" charset="0"/>
              </a:rPr>
              <a:t>、</a:t>
            </a:r>
            <a:r>
              <a:rPr lang="en-US" altLang="zh-CN" sz="4000" b="1" dirty="0">
                <a:solidFill>
                  <a:schemeClr val="bg1"/>
                </a:solidFill>
                <a:latin typeface="Elsie" panose="02000000000000000000" charset="0"/>
                <a:ea typeface="Elsie" panose="02000000000000000000" charset="0"/>
                <a:cs typeface="Elsie" panose="02000000000000000000" charset="0"/>
                <a:sym typeface="Elsie" panose="02000000000000000000" charset="0"/>
              </a:rPr>
              <a:t>Introduction</a:t>
            </a:r>
            <a:endParaRPr lang="zh-CN" altLang="en-US" sz="4000" b="1" dirty="0">
              <a:solidFill>
                <a:schemeClr val="bg1"/>
              </a:solidFill>
              <a:latin typeface="Elsie" panose="02000000000000000000" charset="0"/>
              <a:ea typeface="Elsie" panose="02000000000000000000" charset="0"/>
              <a:cs typeface="Elsie" panose="02000000000000000000" charset="0"/>
              <a:sym typeface="Elsie" panose="02000000000000000000" charset="0"/>
            </a:endParaRPr>
          </a:p>
        </p:txBody>
      </p:sp>
      <p:sp>
        <p:nvSpPr>
          <p:cNvPr id="2" name="Slide Number Placeholder 1">
            <a:extLst>
              <a:ext uri="{FF2B5EF4-FFF2-40B4-BE49-F238E27FC236}">
                <a16:creationId xmlns:a16="http://schemas.microsoft.com/office/drawing/2014/main" id="{4F33D6EE-C90F-D086-4971-DDB1CAE23B2A}"/>
              </a:ext>
            </a:extLst>
          </p:cNvPr>
          <p:cNvSpPr>
            <a:spLocks noGrp="1"/>
          </p:cNvSpPr>
          <p:nvPr>
            <p:ph type="sldNum" sz="quarter" idx="12"/>
          </p:nvPr>
        </p:nvSpPr>
        <p:spPr/>
        <p:txBody>
          <a:bodyPr/>
          <a:lstStyle/>
          <a:p>
            <a:fld id="{F340FD29-1FB8-423E-A4B5-3E8C2D49B5BC}" type="slidenum">
              <a:rPr lang="zh-CN" altLang="en-US" smtClean="0"/>
              <a:t>3</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149"/>
                                        </p:tgtEl>
                                        <p:attrNameLst>
                                          <p:attrName>style.visibility</p:attrName>
                                        </p:attrNameLst>
                                      </p:cBhvr>
                                      <p:to>
                                        <p:strVal val="visible"/>
                                      </p:to>
                                    </p:set>
                                    <p:anim calcmode="lin" valueType="num">
                                      <p:cBhvr>
                                        <p:cTn id="13" dur="500" fill="hold"/>
                                        <p:tgtEl>
                                          <p:spTgt spid="6149"/>
                                        </p:tgtEl>
                                        <p:attrNameLst>
                                          <p:attrName>ppt_w</p:attrName>
                                        </p:attrNameLst>
                                      </p:cBhvr>
                                      <p:tavLst>
                                        <p:tav tm="0">
                                          <p:val>
                                            <p:fltVal val="0"/>
                                          </p:val>
                                        </p:tav>
                                        <p:tav tm="100000">
                                          <p:val>
                                            <p:strVal val="#ppt_w"/>
                                          </p:val>
                                        </p:tav>
                                      </p:tavLst>
                                    </p:anim>
                                    <p:anim calcmode="lin" valueType="num">
                                      <p:cBhvr>
                                        <p:cTn id="14" dur="500" fill="hold"/>
                                        <p:tgtEl>
                                          <p:spTgt spid="6149"/>
                                        </p:tgtEl>
                                        <p:attrNameLst>
                                          <p:attrName>ppt_h</p:attrName>
                                        </p:attrNameLst>
                                      </p:cBhvr>
                                      <p:tavLst>
                                        <p:tav tm="0">
                                          <p:val>
                                            <p:fltVal val="0"/>
                                          </p:val>
                                        </p:tav>
                                        <p:tav tm="100000">
                                          <p:val>
                                            <p:strVal val="#ppt_h"/>
                                          </p:val>
                                        </p:tav>
                                      </p:tavLst>
                                    </p:anim>
                                    <p:animEffect transition="in" filter="fade">
                                      <p:cBhvr>
                                        <p:cTn id="15" dur="500"/>
                                        <p:tgtEl>
                                          <p:spTgt spid="614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6150"/>
                                        </p:tgtEl>
                                        <p:attrNameLst>
                                          <p:attrName>style.visibility</p:attrName>
                                        </p:attrNameLst>
                                      </p:cBhvr>
                                      <p:to>
                                        <p:strVal val="visible"/>
                                      </p:to>
                                    </p:set>
                                    <p:anim calcmode="lin" valueType="num">
                                      <p:cBhvr>
                                        <p:cTn id="19" dur="500" fill="hold"/>
                                        <p:tgtEl>
                                          <p:spTgt spid="6150"/>
                                        </p:tgtEl>
                                        <p:attrNameLst>
                                          <p:attrName>ppt_w</p:attrName>
                                        </p:attrNameLst>
                                      </p:cBhvr>
                                      <p:tavLst>
                                        <p:tav tm="0">
                                          <p:val>
                                            <p:fltVal val="0"/>
                                          </p:val>
                                        </p:tav>
                                        <p:tav tm="100000">
                                          <p:val>
                                            <p:strVal val="#ppt_w"/>
                                          </p:val>
                                        </p:tav>
                                      </p:tavLst>
                                    </p:anim>
                                    <p:anim calcmode="lin" valueType="num">
                                      <p:cBhvr>
                                        <p:cTn id="20" dur="500" fill="hold"/>
                                        <p:tgtEl>
                                          <p:spTgt spid="6150"/>
                                        </p:tgtEl>
                                        <p:attrNameLst>
                                          <p:attrName>ppt_h</p:attrName>
                                        </p:attrNameLst>
                                      </p:cBhvr>
                                      <p:tavLst>
                                        <p:tav tm="0">
                                          <p:val>
                                            <p:fltVal val="0"/>
                                          </p:val>
                                        </p:tav>
                                        <p:tav tm="100000">
                                          <p:val>
                                            <p:strVal val="#ppt_h"/>
                                          </p:val>
                                        </p:tav>
                                      </p:tavLst>
                                    </p:anim>
                                    <p:animEffect transition="in" filter="fade">
                                      <p:cBhvr>
                                        <p:cTn id="21"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5692-E380-057B-B64E-008E21BE9CD7}"/>
              </a:ext>
            </a:extLst>
          </p:cNvPr>
          <p:cNvSpPr>
            <a:spLocks noGrp="1"/>
          </p:cNvSpPr>
          <p:nvPr>
            <p:ph type="title"/>
          </p:nvPr>
        </p:nvSpPr>
        <p:spPr/>
        <p:txBody>
          <a:bodyPr/>
          <a:lstStyle/>
          <a:p>
            <a:pPr algn="ctr"/>
            <a:r>
              <a:rPr lang="en-US" dirty="0">
                <a:latin typeface="Inter"/>
              </a:rPr>
              <a:t>Advantages of Deep SORT include:</a:t>
            </a:r>
          </a:p>
        </p:txBody>
      </p:sp>
      <p:sp>
        <p:nvSpPr>
          <p:cNvPr id="3" name="Content Placeholder 2">
            <a:extLst>
              <a:ext uri="{FF2B5EF4-FFF2-40B4-BE49-F238E27FC236}">
                <a16:creationId xmlns:a16="http://schemas.microsoft.com/office/drawing/2014/main" id="{4D00D7A2-CC97-C555-09EF-0087E09763A2}"/>
              </a:ext>
            </a:extLst>
          </p:cNvPr>
          <p:cNvSpPr>
            <a:spLocks noGrp="1"/>
          </p:cNvSpPr>
          <p:nvPr>
            <p:ph idx="1"/>
          </p:nvPr>
        </p:nvSpPr>
        <p:spPr/>
        <p:txBody>
          <a:bodyPr>
            <a:normAutofit fontScale="85000" lnSpcReduction="20000"/>
          </a:bodyPr>
          <a:lstStyle/>
          <a:p>
            <a:endParaRPr lang="en-US" dirty="0"/>
          </a:p>
          <a:p>
            <a:r>
              <a:rPr lang="en-US" dirty="0">
                <a:solidFill>
                  <a:schemeClr val="accent6"/>
                </a:solidFill>
              </a:rPr>
              <a:t>Robustness to Occlusions: </a:t>
            </a:r>
            <a:r>
              <a:rPr lang="en-US" dirty="0"/>
              <a:t>Utilizes appearance descriptors for re-identifying objects even after occlusions.</a:t>
            </a:r>
          </a:p>
          <a:p>
            <a:endParaRPr lang="en-US" dirty="0"/>
          </a:p>
          <a:p>
            <a:r>
              <a:rPr lang="en-US" dirty="0">
                <a:solidFill>
                  <a:schemeClr val="accent6"/>
                </a:solidFill>
              </a:rPr>
              <a:t>Discrimination of Similar Objects: </a:t>
            </a:r>
            <a:r>
              <a:rPr lang="en-US" dirty="0"/>
              <a:t>Appearance descriptors aid in distinguishing between objects that look similar.</a:t>
            </a:r>
          </a:p>
          <a:p>
            <a:endParaRPr lang="en-US" dirty="0"/>
          </a:p>
          <a:p>
            <a:r>
              <a:rPr lang="en-US" dirty="0">
                <a:solidFill>
                  <a:schemeClr val="accent6"/>
                </a:solidFill>
              </a:rPr>
              <a:t>Real-time Performance: </a:t>
            </a:r>
            <a:r>
              <a:rPr lang="en-US" dirty="0"/>
              <a:t>Maintains near real-time operation despite added complexity, thanks to efficient feature extraction and association mechanisms.</a:t>
            </a:r>
          </a:p>
          <a:p>
            <a:endParaRPr lang="en-US" dirty="0"/>
          </a:p>
          <a:p>
            <a:r>
              <a:rPr lang="en-US" dirty="0">
                <a:solidFill>
                  <a:schemeClr val="accent6"/>
                </a:solidFill>
              </a:rPr>
              <a:t>Flexibility: </a:t>
            </a:r>
            <a:r>
              <a:rPr lang="en-US" dirty="0"/>
              <a:t>Can be seamlessly combined with any state-of-the-art detector for enhanced adaptability.</a:t>
            </a:r>
          </a:p>
        </p:txBody>
      </p:sp>
      <p:sp>
        <p:nvSpPr>
          <p:cNvPr id="4" name="Slide Number Placeholder 3">
            <a:extLst>
              <a:ext uri="{FF2B5EF4-FFF2-40B4-BE49-F238E27FC236}">
                <a16:creationId xmlns:a16="http://schemas.microsoft.com/office/drawing/2014/main" id="{812CAC73-8A48-C76A-9057-CB8FD66E74B3}"/>
              </a:ext>
            </a:extLst>
          </p:cNvPr>
          <p:cNvSpPr>
            <a:spLocks noGrp="1"/>
          </p:cNvSpPr>
          <p:nvPr>
            <p:ph type="sldNum" sz="quarter" idx="12"/>
          </p:nvPr>
        </p:nvSpPr>
        <p:spPr/>
        <p:txBody>
          <a:bodyPr/>
          <a:lstStyle/>
          <a:p>
            <a:fld id="{F340FD29-1FB8-423E-A4B5-3E8C2D49B5BC}" type="slidenum">
              <a:rPr lang="zh-CN" altLang="en-US" smtClean="0"/>
              <a:t>30</a:t>
            </a:fld>
            <a:endParaRPr lang="zh-CN" altLang="en-US"/>
          </a:p>
        </p:txBody>
      </p:sp>
    </p:spTree>
    <p:extLst>
      <p:ext uri="{BB962C8B-B14F-4D97-AF65-F5344CB8AC3E}">
        <p14:creationId xmlns:p14="http://schemas.microsoft.com/office/powerpoint/2010/main" val="3923000954"/>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EACC3-C8B9-8E34-85E4-E995F90244BE}"/>
              </a:ext>
            </a:extLst>
          </p:cNvPr>
          <p:cNvSpPr>
            <a:spLocks noGrp="1"/>
          </p:cNvSpPr>
          <p:nvPr>
            <p:ph type="title"/>
          </p:nvPr>
        </p:nvSpPr>
        <p:spPr/>
        <p:txBody>
          <a:bodyPr/>
          <a:lstStyle/>
          <a:p>
            <a:pPr algn="ctr"/>
            <a:r>
              <a:rPr lang="en-US" dirty="0">
                <a:latin typeface="Inter"/>
              </a:rPr>
              <a:t>Deep SORT Real-World Applications</a:t>
            </a:r>
          </a:p>
        </p:txBody>
      </p:sp>
      <p:sp>
        <p:nvSpPr>
          <p:cNvPr id="3" name="Content Placeholder 2">
            <a:extLst>
              <a:ext uri="{FF2B5EF4-FFF2-40B4-BE49-F238E27FC236}">
                <a16:creationId xmlns:a16="http://schemas.microsoft.com/office/drawing/2014/main" id="{64583FD0-4ED5-8EFD-E1A1-810B1AD3120E}"/>
              </a:ext>
            </a:extLst>
          </p:cNvPr>
          <p:cNvSpPr>
            <a:spLocks noGrp="1"/>
          </p:cNvSpPr>
          <p:nvPr>
            <p:ph idx="1"/>
          </p:nvPr>
        </p:nvSpPr>
        <p:spPr/>
        <p:txBody>
          <a:bodyPr>
            <a:normAutofit/>
          </a:bodyPr>
          <a:lstStyle/>
          <a:p>
            <a:pPr marL="0" indent="0">
              <a:buNone/>
            </a:pPr>
            <a:endParaRPr lang="en-US" dirty="0"/>
          </a:p>
          <a:p>
            <a:r>
              <a:rPr lang="en-US" dirty="0">
                <a:solidFill>
                  <a:schemeClr val="accent6"/>
                </a:solidFill>
              </a:rPr>
              <a:t>Surveillance: </a:t>
            </a:r>
            <a:r>
              <a:rPr lang="en-US" dirty="0"/>
              <a:t>Enhancing security by tracking individuals or objects in crowded scenes.</a:t>
            </a:r>
          </a:p>
          <a:p>
            <a:r>
              <a:rPr lang="en-US" dirty="0">
                <a:solidFill>
                  <a:schemeClr val="accent6"/>
                </a:solidFill>
              </a:rPr>
              <a:t>Sports analytics: </a:t>
            </a:r>
            <a:r>
              <a:rPr lang="en-US" dirty="0"/>
              <a:t>Monitoring players to analyze game strategies and performance.</a:t>
            </a:r>
          </a:p>
          <a:p>
            <a:r>
              <a:rPr lang="en-US" dirty="0">
                <a:solidFill>
                  <a:schemeClr val="accent6"/>
                </a:solidFill>
              </a:rPr>
              <a:t>Autonomous vehicles: </a:t>
            </a:r>
            <a:r>
              <a:rPr lang="en-US" dirty="0"/>
              <a:t>Assisting in pedestrian and vehicle tracking to improve safety and navigation.</a:t>
            </a:r>
          </a:p>
          <a:p>
            <a:r>
              <a:rPr lang="en-US" dirty="0">
                <a:solidFill>
                  <a:schemeClr val="accent6"/>
                </a:solidFill>
              </a:rPr>
              <a:t>Retail: </a:t>
            </a:r>
            <a:r>
              <a:rPr lang="en-US" dirty="0"/>
              <a:t>Analyzing consumer behavior by tracking movements within a store.</a:t>
            </a:r>
          </a:p>
        </p:txBody>
      </p:sp>
      <p:sp>
        <p:nvSpPr>
          <p:cNvPr id="4" name="Slide Number Placeholder 3">
            <a:extLst>
              <a:ext uri="{FF2B5EF4-FFF2-40B4-BE49-F238E27FC236}">
                <a16:creationId xmlns:a16="http://schemas.microsoft.com/office/drawing/2014/main" id="{1B05D9CE-384B-C082-7F09-62C7FCED0FCA}"/>
              </a:ext>
            </a:extLst>
          </p:cNvPr>
          <p:cNvSpPr>
            <a:spLocks noGrp="1"/>
          </p:cNvSpPr>
          <p:nvPr>
            <p:ph type="sldNum" sz="quarter" idx="12"/>
          </p:nvPr>
        </p:nvSpPr>
        <p:spPr/>
        <p:txBody>
          <a:bodyPr/>
          <a:lstStyle/>
          <a:p>
            <a:fld id="{F340FD29-1FB8-423E-A4B5-3E8C2D49B5BC}" type="slidenum">
              <a:rPr lang="zh-CN" altLang="en-US" smtClean="0"/>
              <a:t>31</a:t>
            </a:fld>
            <a:endParaRPr lang="zh-CN" altLang="en-US"/>
          </a:p>
        </p:txBody>
      </p:sp>
    </p:spTree>
    <p:extLst>
      <p:ext uri="{BB962C8B-B14F-4D97-AF65-F5344CB8AC3E}">
        <p14:creationId xmlns:p14="http://schemas.microsoft.com/office/powerpoint/2010/main" val="2082034035"/>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C30E-7B6E-7B3B-4406-0F13283E82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01B92B-A877-0954-960C-0B61B2BE8679}"/>
              </a:ext>
            </a:extLst>
          </p:cNvPr>
          <p:cNvSpPr>
            <a:spLocks noGrp="1"/>
          </p:cNvSpPr>
          <p:nvPr>
            <p:ph idx="1"/>
          </p:nvPr>
        </p:nvSpPr>
        <p:spPr/>
        <p:txBody>
          <a:bodyPr/>
          <a:lstStyle/>
          <a:p>
            <a:endParaRPr lang="en-US"/>
          </a:p>
        </p:txBody>
      </p:sp>
      <p:pic>
        <p:nvPicPr>
          <p:cNvPr id="13314" name="Picture 2" descr="Football player tracking with DeepSORT">
            <a:extLst>
              <a:ext uri="{FF2B5EF4-FFF2-40B4-BE49-F238E27FC236}">
                <a16:creationId xmlns:a16="http://schemas.microsoft.com/office/drawing/2014/main" id="{66655FAA-2D39-F8C8-30C1-B50E56DB8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5A764FD-9C42-BCB4-5F8A-6286F224DB9A}"/>
              </a:ext>
            </a:extLst>
          </p:cNvPr>
          <p:cNvSpPr>
            <a:spLocks noGrp="1"/>
          </p:cNvSpPr>
          <p:nvPr>
            <p:ph type="sldNum" sz="quarter" idx="12"/>
          </p:nvPr>
        </p:nvSpPr>
        <p:spPr/>
        <p:txBody>
          <a:bodyPr/>
          <a:lstStyle/>
          <a:p>
            <a:fld id="{F340FD29-1FB8-423E-A4B5-3E8C2D49B5BC}" type="slidenum">
              <a:rPr lang="zh-CN" altLang="en-US" smtClean="0"/>
              <a:t>32</a:t>
            </a:fld>
            <a:endParaRPr lang="zh-CN" altLang="en-US"/>
          </a:p>
        </p:txBody>
      </p:sp>
    </p:spTree>
    <p:extLst>
      <p:ext uri="{BB962C8B-B14F-4D97-AF65-F5344CB8AC3E}">
        <p14:creationId xmlns:p14="http://schemas.microsoft.com/office/powerpoint/2010/main" val="4136198916"/>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B3469B-31FD-8CBC-E11F-1F120BF151D0}"/>
              </a:ext>
            </a:extLst>
          </p:cNvPr>
          <p:cNvPicPr>
            <a:picLocks noChangeAspect="1"/>
          </p:cNvPicPr>
          <p:nvPr/>
        </p:nvPicPr>
        <p:blipFill rotWithShape="1">
          <a:blip r:embed="rId2"/>
          <a:srcRect l="11899" t="22693" r="13029" b="3077"/>
          <a:stretch/>
        </p:blipFill>
        <p:spPr>
          <a:xfrm>
            <a:off x="855671" y="514350"/>
            <a:ext cx="10480658" cy="5829300"/>
          </a:xfrm>
          <a:prstGeom prst="rect">
            <a:avLst/>
          </a:prstGeom>
        </p:spPr>
      </p:pic>
    </p:spTree>
    <p:extLst>
      <p:ext uri="{BB962C8B-B14F-4D97-AF65-F5344CB8AC3E}">
        <p14:creationId xmlns:p14="http://schemas.microsoft.com/office/powerpoint/2010/main" val="2825926624"/>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custDataLst>
              <p:tags r:id="rId2"/>
            </p:custDataLst>
          </p:nvPr>
        </p:nvPicPr>
        <p:blipFill rotWithShape="1">
          <a:blip r:embed="rId26">
            <a:extLst>
              <a:ext uri="{28A0092B-C50C-407E-A947-70E740481C1C}">
                <a14:useLocalDpi xmlns:a14="http://schemas.microsoft.com/office/drawing/2010/main" val="0"/>
              </a:ext>
            </a:extLst>
          </a:blip>
          <a:srcRect l="81" r="23396"/>
          <a:stretch>
            <a:fillRect/>
          </a:stretch>
        </p:blipFill>
        <p:spPr>
          <a:xfrm rot="5400000" flipV="1">
            <a:off x="2606840" y="-2622747"/>
            <a:ext cx="6978317" cy="12192000"/>
          </a:xfrm>
          <a:prstGeom prst="rect">
            <a:avLst/>
          </a:prstGeom>
        </p:spPr>
      </p:pic>
      <p:grpSp>
        <p:nvGrpSpPr>
          <p:cNvPr id="6149" name="组合 3"/>
          <p:cNvGrpSpPr/>
          <p:nvPr/>
        </p:nvGrpSpPr>
        <p:grpSpPr bwMode="auto">
          <a:xfrm>
            <a:off x="2262187" y="2781300"/>
            <a:ext cx="7667625" cy="1981200"/>
            <a:chOff x="0" y="0"/>
            <a:chExt cx="7667313" cy="1982012"/>
          </a:xfrm>
        </p:grpSpPr>
        <p:grpSp>
          <p:nvGrpSpPr>
            <p:cNvPr id="6154" name="组合 25"/>
            <p:cNvGrpSpPr/>
            <p:nvPr/>
          </p:nvGrpSpPr>
          <p:grpSpPr bwMode="auto">
            <a:xfrm>
              <a:off x="0" y="0"/>
              <a:ext cx="694462" cy="496113"/>
              <a:chOff x="0" y="0"/>
              <a:chExt cx="570466" cy="407532"/>
            </a:xfrm>
          </p:grpSpPr>
          <p:sp>
            <p:nvSpPr>
              <p:cNvPr id="6174" name="菱形 45"/>
              <p:cNvSpPr>
                <a:spLocks noChangeArrowheads="1"/>
              </p:cNvSpPr>
              <p:nvPr>
                <p:custDataLst>
                  <p:tags r:id="rId20"/>
                </p:custDataLst>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sp>
            <p:nvSpPr>
              <p:cNvPr id="6175" name="泪滴形 46"/>
              <p:cNvSpPr/>
              <p:nvPr>
                <p:custDataLst>
                  <p:tags r:id="rId21"/>
                </p:custDataLst>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76" name="泪滴形 47"/>
              <p:cNvSpPr/>
              <p:nvPr>
                <p:custDataLst>
                  <p:tags r:id="rId22"/>
                </p:custDataLst>
              </p:nvPr>
            </p:nvSpPr>
            <p:spPr bwMode="auto">
              <a:xfrm rot="-8100000">
                <a:off x="366168" y="100759"/>
                <a:ext cx="204298" cy="203110"/>
              </a:xfrm>
              <a:custGeom>
                <a:avLst/>
                <a:gdLst>
                  <a:gd name="T0" fmla="*/ 0 w 203110"/>
                  <a:gd name="T1" fmla="*/ 98636 h 204298"/>
                  <a:gd name="T2" fmla="*/ 105171 w 203110"/>
                  <a:gd name="T3" fmla="*/ 0 h 204298"/>
                  <a:gd name="T4" fmla="*/ 210343 w 203110"/>
                  <a:gd name="T5" fmla="*/ 0 h 204298"/>
                  <a:gd name="T6" fmla="*/ 210343 w 203110"/>
                  <a:gd name="T7" fmla="*/ 98636 h 204298"/>
                  <a:gd name="T8" fmla="*/ 105171 w 203110"/>
                  <a:gd name="T9" fmla="*/ 197273 h 204298"/>
                  <a:gd name="T10" fmla="*/ 0 w 203110"/>
                  <a:gd name="T11" fmla="*/ 98636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77" name="菱形 48"/>
              <p:cNvSpPr>
                <a:spLocks noChangeArrowheads="1"/>
              </p:cNvSpPr>
              <p:nvPr>
                <p:custDataLst>
                  <p:tags r:id="rId23"/>
                </p:custDataLst>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grpSp>
        <p:cxnSp>
          <p:nvCxnSpPr>
            <p:cNvPr id="6155" name="直接连接符 26"/>
            <p:cNvCxnSpPr>
              <a:cxnSpLocks noChangeShapeType="1"/>
            </p:cNvCxnSpPr>
            <p:nvPr>
              <p:custDataLst>
                <p:tags r:id="rId4"/>
              </p:custDataLst>
            </p:nvPr>
          </p:nvCxnSpPr>
          <p:spPr bwMode="auto">
            <a:xfrm>
              <a:off x="673780" y="271752"/>
              <a:ext cx="6281403" cy="0"/>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nvGrpSpPr>
            <p:cNvPr id="6156" name="组合 27"/>
            <p:cNvGrpSpPr/>
            <p:nvPr/>
          </p:nvGrpSpPr>
          <p:grpSpPr bwMode="auto">
            <a:xfrm>
              <a:off x="0" y="1485899"/>
              <a:ext cx="694462" cy="496113"/>
              <a:chOff x="0" y="0"/>
              <a:chExt cx="570466" cy="407532"/>
            </a:xfrm>
          </p:grpSpPr>
          <p:sp>
            <p:nvSpPr>
              <p:cNvPr id="6170" name="菱形 41"/>
              <p:cNvSpPr>
                <a:spLocks noChangeArrowheads="1"/>
              </p:cNvSpPr>
              <p:nvPr>
                <p:custDataLst>
                  <p:tags r:id="rId16"/>
                </p:custDataLst>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sp>
            <p:nvSpPr>
              <p:cNvPr id="6171" name="泪滴形 42"/>
              <p:cNvSpPr/>
              <p:nvPr>
                <p:custDataLst>
                  <p:tags r:id="rId17"/>
                </p:custDataLst>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72" name="泪滴形 43"/>
              <p:cNvSpPr/>
              <p:nvPr>
                <p:custDataLst>
                  <p:tags r:id="rId18"/>
                </p:custDataLst>
              </p:nvPr>
            </p:nvSpPr>
            <p:spPr bwMode="auto">
              <a:xfrm rot="-8100000">
                <a:off x="366168" y="100759"/>
                <a:ext cx="204298" cy="203110"/>
              </a:xfrm>
              <a:custGeom>
                <a:avLst/>
                <a:gdLst>
                  <a:gd name="T0" fmla="*/ 0 w 203110"/>
                  <a:gd name="T1" fmla="*/ 98636 h 204298"/>
                  <a:gd name="T2" fmla="*/ 105171 w 203110"/>
                  <a:gd name="T3" fmla="*/ 0 h 204298"/>
                  <a:gd name="T4" fmla="*/ 210343 w 203110"/>
                  <a:gd name="T5" fmla="*/ 0 h 204298"/>
                  <a:gd name="T6" fmla="*/ 210343 w 203110"/>
                  <a:gd name="T7" fmla="*/ 98636 h 204298"/>
                  <a:gd name="T8" fmla="*/ 105171 w 203110"/>
                  <a:gd name="T9" fmla="*/ 197273 h 204298"/>
                  <a:gd name="T10" fmla="*/ 0 w 203110"/>
                  <a:gd name="T11" fmla="*/ 98636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73" name="菱形 44"/>
              <p:cNvSpPr>
                <a:spLocks noChangeArrowheads="1"/>
              </p:cNvSpPr>
              <p:nvPr>
                <p:custDataLst>
                  <p:tags r:id="rId19"/>
                </p:custDataLst>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grpSp>
        <p:grpSp>
          <p:nvGrpSpPr>
            <p:cNvPr id="6157" name="组合 28"/>
            <p:cNvGrpSpPr/>
            <p:nvPr/>
          </p:nvGrpSpPr>
          <p:grpSpPr bwMode="auto">
            <a:xfrm>
              <a:off x="6972851" y="1485899"/>
              <a:ext cx="694462" cy="496113"/>
              <a:chOff x="0" y="0"/>
              <a:chExt cx="570466" cy="407532"/>
            </a:xfrm>
          </p:grpSpPr>
          <p:sp>
            <p:nvSpPr>
              <p:cNvPr id="6166" name="菱形 37"/>
              <p:cNvSpPr>
                <a:spLocks noChangeArrowheads="1"/>
              </p:cNvSpPr>
              <p:nvPr>
                <p:custDataLst>
                  <p:tags r:id="rId12"/>
                </p:custDataLst>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sp>
            <p:nvSpPr>
              <p:cNvPr id="6167" name="泪滴形 38"/>
              <p:cNvSpPr/>
              <p:nvPr>
                <p:custDataLst>
                  <p:tags r:id="rId13"/>
                </p:custDataLst>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68" name="泪滴形 39"/>
              <p:cNvSpPr/>
              <p:nvPr>
                <p:custDataLst>
                  <p:tags r:id="rId14"/>
                </p:custDataLst>
              </p:nvPr>
            </p:nvSpPr>
            <p:spPr bwMode="auto">
              <a:xfrm rot="-8100000">
                <a:off x="366168" y="100759"/>
                <a:ext cx="204298" cy="203110"/>
              </a:xfrm>
              <a:custGeom>
                <a:avLst/>
                <a:gdLst>
                  <a:gd name="T0" fmla="*/ 0 w 203110"/>
                  <a:gd name="T1" fmla="*/ 98636 h 204298"/>
                  <a:gd name="T2" fmla="*/ 105171 w 203110"/>
                  <a:gd name="T3" fmla="*/ 0 h 204298"/>
                  <a:gd name="T4" fmla="*/ 210343 w 203110"/>
                  <a:gd name="T5" fmla="*/ 0 h 204298"/>
                  <a:gd name="T6" fmla="*/ 210343 w 203110"/>
                  <a:gd name="T7" fmla="*/ 98636 h 204298"/>
                  <a:gd name="T8" fmla="*/ 105171 w 203110"/>
                  <a:gd name="T9" fmla="*/ 197273 h 204298"/>
                  <a:gd name="T10" fmla="*/ 0 w 203110"/>
                  <a:gd name="T11" fmla="*/ 98636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69" name="菱形 40"/>
              <p:cNvSpPr>
                <a:spLocks noChangeArrowheads="1"/>
              </p:cNvSpPr>
              <p:nvPr>
                <p:custDataLst>
                  <p:tags r:id="rId15"/>
                </p:custDataLst>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grpSp>
        <p:cxnSp>
          <p:nvCxnSpPr>
            <p:cNvPr id="6158" name="直接连接符 29"/>
            <p:cNvCxnSpPr>
              <a:cxnSpLocks noChangeShapeType="1"/>
            </p:cNvCxnSpPr>
            <p:nvPr>
              <p:custDataLst>
                <p:tags r:id="rId5"/>
              </p:custDataLst>
            </p:nvPr>
          </p:nvCxnSpPr>
          <p:spPr bwMode="auto">
            <a:xfrm>
              <a:off x="673780" y="1732188"/>
              <a:ext cx="6281403" cy="0"/>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nvGrpSpPr>
            <p:cNvPr id="6159" name="组合 30"/>
            <p:cNvGrpSpPr/>
            <p:nvPr/>
          </p:nvGrpSpPr>
          <p:grpSpPr bwMode="auto">
            <a:xfrm>
              <a:off x="6962106" y="0"/>
              <a:ext cx="694462" cy="496113"/>
              <a:chOff x="0" y="0"/>
              <a:chExt cx="570466" cy="407532"/>
            </a:xfrm>
          </p:grpSpPr>
          <p:sp>
            <p:nvSpPr>
              <p:cNvPr id="6162" name="菱形 33"/>
              <p:cNvSpPr>
                <a:spLocks noChangeArrowheads="1"/>
              </p:cNvSpPr>
              <p:nvPr>
                <p:custDataLst>
                  <p:tags r:id="rId8"/>
                </p:custDataLst>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sp>
            <p:nvSpPr>
              <p:cNvPr id="6163" name="泪滴形 34"/>
              <p:cNvSpPr/>
              <p:nvPr>
                <p:custDataLst>
                  <p:tags r:id="rId9"/>
                </p:custDataLst>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64" name="泪滴形 35"/>
              <p:cNvSpPr/>
              <p:nvPr>
                <p:custDataLst>
                  <p:tags r:id="rId10"/>
                </p:custDataLst>
              </p:nvPr>
            </p:nvSpPr>
            <p:spPr bwMode="auto">
              <a:xfrm rot="-8100000">
                <a:off x="366168" y="100759"/>
                <a:ext cx="204298" cy="203110"/>
              </a:xfrm>
              <a:custGeom>
                <a:avLst/>
                <a:gdLst>
                  <a:gd name="T0" fmla="*/ 0 w 203110"/>
                  <a:gd name="T1" fmla="*/ 98636 h 204298"/>
                  <a:gd name="T2" fmla="*/ 105171 w 203110"/>
                  <a:gd name="T3" fmla="*/ 0 h 204298"/>
                  <a:gd name="T4" fmla="*/ 210343 w 203110"/>
                  <a:gd name="T5" fmla="*/ 0 h 204298"/>
                  <a:gd name="T6" fmla="*/ 210343 w 203110"/>
                  <a:gd name="T7" fmla="*/ 98636 h 204298"/>
                  <a:gd name="T8" fmla="*/ 105171 w 203110"/>
                  <a:gd name="T9" fmla="*/ 197273 h 204298"/>
                  <a:gd name="T10" fmla="*/ 0 w 203110"/>
                  <a:gd name="T11" fmla="*/ 98636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65" name="菱形 36"/>
              <p:cNvSpPr>
                <a:spLocks noChangeArrowheads="1"/>
              </p:cNvSpPr>
              <p:nvPr>
                <p:custDataLst>
                  <p:tags r:id="rId11"/>
                </p:custDataLst>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grpSp>
        <p:cxnSp>
          <p:nvCxnSpPr>
            <p:cNvPr id="6160" name="直接连接符 31"/>
            <p:cNvCxnSpPr>
              <a:cxnSpLocks noChangeShapeType="1"/>
            </p:cNvCxnSpPr>
            <p:nvPr>
              <p:custDataLst>
                <p:tags r:id="rId6"/>
              </p:custDataLst>
            </p:nvPr>
          </p:nvCxnSpPr>
          <p:spPr bwMode="auto">
            <a:xfrm>
              <a:off x="354154" y="490927"/>
              <a:ext cx="0" cy="994972"/>
            </a:xfrm>
            <a:prstGeom prst="line">
              <a:avLst/>
            </a:prstGeom>
            <a:noFill/>
            <a:ln w="6350">
              <a:solidFill>
                <a:schemeClr val="bg1"/>
              </a:solidFill>
              <a:round/>
            </a:ln>
            <a:extLst>
              <a:ext uri="{909E8E84-426E-40DD-AFC4-6F175D3DCCD1}">
                <a14:hiddenFill xmlns:a14="http://schemas.microsoft.com/office/drawing/2010/main">
                  <a:noFill/>
                </a14:hiddenFill>
              </a:ext>
            </a:extLst>
          </p:spPr>
        </p:cxnSp>
        <p:cxnSp>
          <p:nvCxnSpPr>
            <p:cNvPr id="6161" name="直接连接符 32"/>
            <p:cNvCxnSpPr>
              <a:cxnSpLocks noChangeShapeType="1"/>
            </p:cNvCxnSpPr>
            <p:nvPr>
              <p:custDataLst>
                <p:tags r:id="rId7"/>
              </p:custDataLst>
            </p:nvPr>
          </p:nvCxnSpPr>
          <p:spPr bwMode="auto">
            <a:xfrm>
              <a:off x="7316260" y="490927"/>
              <a:ext cx="0" cy="994972"/>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sp>
        <p:nvSpPr>
          <p:cNvPr id="6152" name="文本框 51"/>
          <p:cNvSpPr txBox="1">
            <a:spLocks noChangeArrowheads="1"/>
          </p:cNvSpPr>
          <p:nvPr>
            <p:custDataLst>
              <p:tags r:id="rId3"/>
            </p:custDataLst>
          </p:nvPr>
        </p:nvSpPr>
        <p:spPr bwMode="auto">
          <a:xfrm>
            <a:off x="3248025" y="3311026"/>
            <a:ext cx="56959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400" b="1" dirty="0">
                <a:solidFill>
                  <a:schemeClr val="bg1"/>
                </a:solidFill>
                <a:latin typeface="Elsie" panose="02000000000000000000" charset="0"/>
                <a:ea typeface="Elsie" panose="02000000000000000000" charset="0"/>
                <a:sym typeface="Elsie" panose="02000000000000000000" charset="0"/>
              </a:rPr>
              <a:t>Thanks.</a:t>
            </a:r>
            <a:endParaRPr lang="zh-CN" altLang="en-US" sz="4400" b="1" dirty="0">
              <a:solidFill>
                <a:schemeClr val="bg1"/>
              </a:solidFill>
              <a:latin typeface="Elsie" panose="02000000000000000000" charset="0"/>
              <a:ea typeface="Elsie" panose="02000000000000000000" charset="0"/>
              <a:sym typeface="Elsie" panose="02000000000000000000" charset="0"/>
            </a:endParaRPr>
          </a:p>
        </p:txBody>
      </p:sp>
      <p:sp>
        <p:nvSpPr>
          <p:cNvPr id="2" name="Slide Number Placeholder 1">
            <a:extLst>
              <a:ext uri="{FF2B5EF4-FFF2-40B4-BE49-F238E27FC236}">
                <a16:creationId xmlns:a16="http://schemas.microsoft.com/office/drawing/2014/main" id="{9B145AAF-DE03-3A98-AB72-1A21CF107CE5}"/>
              </a:ext>
            </a:extLst>
          </p:cNvPr>
          <p:cNvSpPr>
            <a:spLocks noGrp="1"/>
          </p:cNvSpPr>
          <p:nvPr>
            <p:ph type="sldNum" sz="quarter" idx="12"/>
          </p:nvPr>
        </p:nvSpPr>
        <p:spPr/>
        <p:txBody>
          <a:bodyPr/>
          <a:lstStyle/>
          <a:p>
            <a:fld id="{F340FD29-1FB8-423E-A4B5-3E8C2D49B5BC}" type="slidenum">
              <a:rPr lang="zh-CN" altLang="en-US" smtClean="0"/>
              <a:t>34</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50" advClick="0" advTm="0">
        <p:randomBar dir="vert"/>
      </p:transition>
    </mc:Choice>
    <mc:Fallback xmlns="">
      <p:transition spd="slow" advClick="0" advTm="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149"/>
                                        </p:tgtEl>
                                        <p:attrNameLst>
                                          <p:attrName>style.visibility</p:attrName>
                                        </p:attrNameLst>
                                      </p:cBhvr>
                                      <p:to>
                                        <p:strVal val="visible"/>
                                      </p:to>
                                    </p:set>
                                    <p:anim calcmode="lin" valueType="num">
                                      <p:cBhvr>
                                        <p:cTn id="13" dur="500" fill="hold"/>
                                        <p:tgtEl>
                                          <p:spTgt spid="6149"/>
                                        </p:tgtEl>
                                        <p:attrNameLst>
                                          <p:attrName>ppt_w</p:attrName>
                                        </p:attrNameLst>
                                      </p:cBhvr>
                                      <p:tavLst>
                                        <p:tav tm="0">
                                          <p:val>
                                            <p:fltVal val="0"/>
                                          </p:val>
                                        </p:tav>
                                        <p:tav tm="100000">
                                          <p:val>
                                            <p:strVal val="#ppt_w"/>
                                          </p:val>
                                        </p:tav>
                                      </p:tavLst>
                                    </p:anim>
                                    <p:anim calcmode="lin" valueType="num">
                                      <p:cBhvr>
                                        <p:cTn id="14" dur="500" fill="hold"/>
                                        <p:tgtEl>
                                          <p:spTgt spid="6149"/>
                                        </p:tgtEl>
                                        <p:attrNameLst>
                                          <p:attrName>ppt_h</p:attrName>
                                        </p:attrNameLst>
                                      </p:cBhvr>
                                      <p:tavLst>
                                        <p:tav tm="0">
                                          <p:val>
                                            <p:fltVal val="0"/>
                                          </p:val>
                                        </p:tav>
                                        <p:tav tm="100000">
                                          <p:val>
                                            <p:strVal val="#ppt_h"/>
                                          </p:val>
                                        </p:tav>
                                      </p:tavLst>
                                    </p:anim>
                                    <p:animEffect transition="in" filter="fade">
                                      <p:cBhvr>
                                        <p:cTn id="15" dur="500"/>
                                        <p:tgtEl>
                                          <p:spTgt spid="6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8510E-F883-6851-9F61-B32E1BEAF4B2}"/>
              </a:ext>
            </a:extLst>
          </p:cNvPr>
          <p:cNvSpPr>
            <a:spLocks noGrp="1"/>
          </p:cNvSpPr>
          <p:nvPr>
            <p:ph type="title"/>
          </p:nvPr>
        </p:nvSpPr>
        <p:spPr/>
        <p:txBody>
          <a:bodyPr>
            <a:normAutofit/>
          </a:bodyPr>
          <a:lstStyle/>
          <a:p>
            <a:pPr algn="ctr"/>
            <a:r>
              <a:rPr lang="en-US" b="1" i="0" dirty="0">
                <a:solidFill>
                  <a:srgbClr val="242424"/>
                </a:solidFill>
                <a:effectLst/>
                <a:latin typeface="sohne"/>
              </a:rPr>
              <a:t>Object Tracking</a:t>
            </a:r>
            <a:endParaRPr lang="en-US" dirty="0"/>
          </a:p>
        </p:txBody>
      </p:sp>
      <p:sp>
        <p:nvSpPr>
          <p:cNvPr id="3" name="Content Placeholder 2">
            <a:extLst>
              <a:ext uri="{FF2B5EF4-FFF2-40B4-BE49-F238E27FC236}">
                <a16:creationId xmlns:a16="http://schemas.microsoft.com/office/drawing/2014/main" id="{38DFA2EB-7328-78A6-A1DD-3E543C6629DE}"/>
              </a:ext>
            </a:extLst>
          </p:cNvPr>
          <p:cNvSpPr>
            <a:spLocks noGrp="1"/>
          </p:cNvSpPr>
          <p:nvPr>
            <p:ph idx="1"/>
          </p:nvPr>
        </p:nvSpPr>
        <p:spPr/>
        <p:txBody>
          <a:bodyPr/>
          <a:lstStyle/>
          <a:p>
            <a:r>
              <a:rPr lang="en-US" b="1" i="1" dirty="0">
                <a:solidFill>
                  <a:srgbClr val="242424"/>
                </a:solidFill>
                <a:effectLst/>
                <a:latin typeface="source-serif-pro"/>
              </a:rPr>
              <a:t>Object tracking</a:t>
            </a:r>
            <a:r>
              <a:rPr lang="en-US" b="0" i="1" dirty="0">
                <a:solidFill>
                  <a:srgbClr val="242424"/>
                </a:solidFill>
                <a:effectLst/>
                <a:latin typeface="source-serif-pro"/>
              </a:rPr>
              <a:t> is the task of taking an </a:t>
            </a:r>
            <a:r>
              <a:rPr lang="en-US" b="0" i="1" dirty="0">
                <a:solidFill>
                  <a:schemeClr val="accent6"/>
                </a:solidFill>
                <a:effectLst/>
                <a:latin typeface="source-serif-pro"/>
              </a:rPr>
              <a:t>initial set of object detections</a:t>
            </a:r>
            <a:r>
              <a:rPr lang="en-US" b="0" i="1" dirty="0">
                <a:solidFill>
                  <a:srgbClr val="242424"/>
                </a:solidFill>
                <a:effectLst/>
                <a:latin typeface="source-serif-pro"/>
              </a:rPr>
              <a:t>, </a:t>
            </a:r>
            <a:r>
              <a:rPr lang="en-US" b="0" i="1" dirty="0">
                <a:solidFill>
                  <a:schemeClr val="accent6"/>
                </a:solidFill>
                <a:effectLst/>
                <a:latin typeface="source-serif-pro"/>
              </a:rPr>
              <a:t>creating a unique ID </a:t>
            </a:r>
            <a:r>
              <a:rPr lang="en-US" b="0" i="1" dirty="0">
                <a:solidFill>
                  <a:srgbClr val="242424"/>
                </a:solidFill>
                <a:effectLst/>
                <a:latin typeface="source-serif-pro"/>
              </a:rPr>
              <a:t>for each of the initial detections, and then tracking each of the objects as they move around frames in a video, maintaining the ID assignment.</a:t>
            </a:r>
            <a:endParaRPr lang="en-US" dirty="0"/>
          </a:p>
        </p:txBody>
      </p:sp>
      <p:pic>
        <p:nvPicPr>
          <p:cNvPr id="12290" name="Picture 2">
            <a:extLst>
              <a:ext uri="{FF2B5EF4-FFF2-40B4-BE49-F238E27FC236}">
                <a16:creationId xmlns:a16="http://schemas.microsoft.com/office/drawing/2014/main" id="{280D587D-F010-EA14-7F5D-537B899CB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9189" y="3605213"/>
            <a:ext cx="5133621" cy="288766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E043D11-BE20-8580-B475-1E497C35344B}"/>
              </a:ext>
            </a:extLst>
          </p:cNvPr>
          <p:cNvSpPr>
            <a:spLocks noGrp="1"/>
          </p:cNvSpPr>
          <p:nvPr>
            <p:ph type="sldNum" sz="quarter" idx="12"/>
          </p:nvPr>
        </p:nvSpPr>
        <p:spPr/>
        <p:txBody>
          <a:bodyPr/>
          <a:lstStyle/>
          <a:p>
            <a:fld id="{F340FD29-1FB8-423E-A4B5-3E8C2D49B5BC}" type="slidenum">
              <a:rPr lang="zh-CN" altLang="en-US" smtClean="0"/>
              <a:t>4</a:t>
            </a:fld>
            <a:endParaRPr lang="zh-CN" altLang="en-US"/>
          </a:p>
        </p:txBody>
      </p:sp>
    </p:spTree>
    <p:extLst>
      <p:ext uri="{BB962C8B-B14F-4D97-AF65-F5344CB8AC3E}">
        <p14:creationId xmlns:p14="http://schemas.microsoft.com/office/powerpoint/2010/main" val="694942588"/>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ACFB-40E0-8F7F-89B9-7ED2E3BC7E88}"/>
              </a:ext>
            </a:extLst>
          </p:cNvPr>
          <p:cNvSpPr>
            <a:spLocks noGrp="1"/>
          </p:cNvSpPr>
          <p:nvPr>
            <p:ph type="title"/>
          </p:nvPr>
        </p:nvSpPr>
        <p:spPr/>
        <p:txBody>
          <a:bodyPr/>
          <a:lstStyle/>
          <a:p>
            <a:r>
              <a:rPr lang="en-US" b="1" i="0" dirty="0">
                <a:solidFill>
                  <a:srgbClr val="242424"/>
                </a:solidFill>
                <a:effectLst/>
                <a:latin typeface="sohne"/>
              </a:rPr>
              <a:t>Challenges</a:t>
            </a:r>
            <a:br>
              <a:rPr lang="en-US" b="1" i="0" dirty="0">
                <a:solidFill>
                  <a:srgbClr val="242424"/>
                </a:solidFill>
                <a:effectLst/>
                <a:latin typeface="sohne"/>
              </a:rPr>
            </a:br>
            <a:endParaRPr lang="en-US" dirty="0"/>
          </a:p>
        </p:txBody>
      </p:sp>
      <p:sp>
        <p:nvSpPr>
          <p:cNvPr id="3" name="Content Placeholder 2">
            <a:extLst>
              <a:ext uri="{FF2B5EF4-FFF2-40B4-BE49-F238E27FC236}">
                <a16:creationId xmlns:a16="http://schemas.microsoft.com/office/drawing/2014/main" id="{7E20D0C9-EE78-C20D-889C-69A11239E905}"/>
              </a:ext>
            </a:extLst>
          </p:cNvPr>
          <p:cNvSpPr>
            <a:spLocks noGrp="1"/>
          </p:cNvSpPr>
          <p:nvPr>
            <p:ph idx="1"/>
          </p:nvPr>
        </p:nvSpPr>
        <p:spPr>
          <a:xfrm>
            <a:off x="771525" y="1330324"/>
            <a:ext cx="10515600" cy="5162551"/>
          </a:xfrm>
        </p:spPr>
        <p:txBody>
          <a:bodyPr>
            <a:noAutofit/>
          </a:bodyPr>
          <a:lstStyle/>
          <a:p>
            <a:pPr algn="l"/>
            <a:r>
              <a:rPr lang="en-US" sz="2200" b="0" i="0" dirty="0">
                <a:solidFill>
                  <a:srgbClr val="242424"/>
                </a:solidFill>
                <a:effectLst/>
                <a:latin typeface="source-serif-pro"/>
              </a:rPr>
              <a:t>Here are some challenges in object tracking:</a:t>
            </a:r>
          </a:p>
          <a:p>
            <a:pPr algn="l">
              <a:buFont typeface="+mj-lt"/>
              <a:buAutoNum type="arabicPeriod"/>
            </a:pPr>
            <a:r>
              <a:rPr lang="en-US" sz="2200" b="0" i="0" dirty="0">
                <a:solidFill>
                  <a:schemeClr val="accent6"/>
                </a:solidFill>
                <a:effectLst/>
                <a:latin typeface="source-serif-pro"/>
              </a:rPr>
              <a:t>Occlusion</a:t>
            </a:r>
            <a:r>
              <a:rPr lang="en-US" sz="2200" b="0" i="0" dirty="0">
                <a:solidFill>
                  <a:srgbClr val="242424"/>
                </a:solidFill>
                <a:effectLst/>
                <a:latin typeface="source-serif-pro"/>
              </a:rPr>
              <a:t>: It occurs when an object we are tracking is hidden (occluded) by another object. Like two persons walking past each other, or a car that drives under a bridge. The problem in this case is what you do when an object disappears and reappears again.</a:t>
            </a:r>
          </a:p>
          <a:p>
            <a:pPr algn="l">
              <a:buFont typeface="+mj-lt"/>
              <a:buAutoNum type="arabicPeriod"/>
            </a:pPr>
            <a:endParaRPr lang="en-US" sz="2200" b="0" i="0" dirty="0">
              <a:solidFill>
                <a:srgbClr val="242424"/>
              </a:solidFill>
              <a:effectLst/>
              <a:latin typeface="source-serif-pro"/>
            </a:endParaRPr>
          </a:p>
          <a:p>
            <a:pPr algn="l">
              <a:buFont typeface="+mj-lt"/>
              <a:buAutoNum type="arabicPeriod"/>
            </a:pPr>
            <a:r>
              <a:rPr lang="en-US" sz="2200" b="0" i="0" dirty="0">
                <a:solidFill>
                  <a:schemeClr val="accent6"/>
                </a:solidFill>
                <a:effectLst/>
                <a:latin typeface="source-serif-pro"/>
              </a:rPr>
              <a:t>Scale change</a:t>
            </a:r>
          </a:p>
          <a:p>
            <a:pPr algn="l">
              <a:buFont typeface="+mj-lt"/>
              <a:buAutoNum type="arabicPeriod"/>
            </a:pPr>
            <a:endParaRPr lang="en-US" sz="2200" b="0" i="0" dirty="0">
              <a:solidFill>
                <a:srgbClr val="242424"/>
              </a:solidFill>
              <a:effectLst/>
              <a:latin typeface="source-serif-pro"/>
            </a:endParaRPr>
          </a:p>
          <a:p>
            <a:pPr algn="l">
              <a:buFont typeface="+mj-lt"/>
              <a:buAutoNum type="arabicPeriod"/>
            </a:pPr>
            <a:r>
              <a:rPr lang="en-US" sz="2200" b="0" i="0" dirty="0">
                <a:solidFill>
                  <a:schemeClr val="accent6"/>
                </a:solidFill>
                <a:effectLst/>
                <a:latin typeface="source-serif-pro"/>
              </a:rPr>
              <a:t>Background clutter</a:t>
            </a:r>
            <a:r>
              <a:rPr lang="en-US" sz="2200" b="0" i="0" dirty="0">
                <a:solidFill>
                  <a:srgbClr val="242424"/>
                </a:solidFill>
                <a:effectLst/>
                <a:latin typeface="source-serif-pro"/>
              </a:rPr>
              <a:t>: Background near object has </a:t>
            </a:r>
            <a:r>
              <a:rPr lang="en-US" sz="2200" b="0" i="0" dirty="0">
                <a:solidFill>
                  <a:schemeClr val="accent6"/>
                </a:solidFill>
                <a:effectLst/>
                <a:latin typeface="source-serif-pro"/>
              </a:rPr>
              <a:t>similar color</a:t>
            </a:r>
            <a:r>
              <a:rPr lang="en-US" sz="2200" b="0" i="0" dirty="0">
                <a:solidFill>
                  <a:srgbClr val="242424"/>
                </a:solidFill>
                <a:effectLst/>
                <a:latin typeface="source-serif-pro"/>
              </a:rPr>
              <a:t> or texture as the object. Hence, it become harder to track results for a small object with cluttered background.</a:t>
            </a:r>
          </a:p>
          <a:p>
            <a:pPr algn="l">
              <a:buFont typeface="+mj-lt"/>
              <a:buAutoNum type="arabicPeriod"/>
            </a:pPr>
            <a:endParaRPr lang="en-US" sz="2200" b="0" i="0" dirty="0">
              <a:solidFill>
                <a:srgbClr val="242424"/>
              </a:solidFill>
              <a:effectLst/>
              <a:latin typeface="source-serif-pro"/>
            </a:endParaRPr>
          </a:p>
          <a:p>
            <a:pPr algn="l">
              <a:buFont typeface="+mj-lt"/>
              <a:buAutoNum type="arabicPeriod"/>
            </a:pPr>
            <a:r>
              <a:rPr lang="en-US" sz="2200" b="0" i="0" dirty="0">
                <a:solidFill>
                  <a:schemeClr val="accent6"/>
                </a:solidFill>
                <a:effectLst/>
                <a:latin typeface="source-serif-pro"/>
              </a:rPr>
              <a:t>Appearance change</a:t>
            </a:r>
            <a:r>
              <a:rPr lang="en-US" sz="2200" b="0" i="0" dirty="0">
                <a:solidFill>
                  <a:srgbClr val="242424"/>
                </a:solidFill>
                <a:effectLst/>
                <a:latin typeface="source-serif-pro"/>
              </a:rPr>
              <a:t>: Different viewpoint of an object may look very different visually and without the context. Hence, it become very difficult to identify the object using only visual detection.</a:t>
            </a:r>
          </a:p>
          <a:p>
            <a:endParaRPr lang="en-US" sz="2200" dirty="0"/>
          </a:p>
          <a:p>
            <a:pPr marL="0" indent="0">
              <a:buNone/>
            </a:pPr>
            <a:endParaRPr lang="en-US" sz="2200" dirty="0"/>
          </a:p>
          <a:p>
            <a:endParaRPr lang="en-US" sz="2200" dirty="0"/>
          </a:p>
        </p:txBody>
      </p:sp>
      <p:sp>
        <p:nvSpPr>
          <p:cNvPr id="4" name="Slide Number Placeholder 3">
            <a:extLst>
              <a:ext uri="{FF2B5EF4-FFF2-40B4-BE49-F238E27FC236}">
                <a16:creationId xmlns:a16="http://schemas.microsoft.com/office/drawing/2014/main" id="{6038718D-AACF-4017-6E34-3B7B81A15C30}"/>
              </a:ext>
            </a:extLst>
          </p:cNvPr>
          <p:cNvSpPr>
            <a:spLocks noGrp="1"/>
          </p:cNvSpPr>
          <p:nvPr>
            <p:ph type="sldNum" sz="quarter" idx="12"/>
          </p:nvPr>
        </p:nvSpPr>
        <p:spPr/>
        <p:txBody>
          <a:bodyPr/>
          <a:lstStyle/>
          <a:p>
            <a:fld id="{F340FD29-1FB8-423E-A4B5-3E8C2D49B5BC}" type="slidenum">
              <a:rPr lang="zh-CN" altLang="en-US" smtClean="0"/>
              <a:t>5</a:t>
            </a:fld>
            <a:endParaRPr lang="zh-CN" altLang="en-US"/>
          </a:p>
        </p:txBody>
      </p:sp>
    </p:spTree>
    <p:extLst>
      <p:ext uri="{BB962C8B-B14F-4D97-AF65-F5344CB8AC3E}">
        <p14:creationId xmlns:p14="http://schemas.microsoft.com/office/powerpoint/2010/main" val="3315733959"/>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B75E9EA-C7AB-4410-E95F-99EF706E6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405" y="831181"/>
            <a:ext cx="8981943" cy="47534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E871E6F-7535-94DF-F101-AF262E5D07EF}"/>
              </a:ext>
            </a:extLst>
          </p:cNvPr>
          <p:cNvSpPr txBox="1"/>
          <p:nvPr/>
        </p:nvSpPr>
        <p:spPr>
          <a:xfrm>
            <a:off x="3047188" y="5677277"/>
            <a:ext cx="6094378" cy="707886"/>
          </a:xfrm>
          <a:prstGeom prst="rect">
            <a:avLst/>
          </a:prstGeom>
          <a:noFill/>
        </p:spPr>
        <p:txBody>
          <a:bodyPr wrap="square">
            <a:spAutoFit/>
          </a:bodyPr>
          <a:lstStyle/>
          <a:p>
            <a:pPr algn="ctr"/>
            <a:r>
              <a:rPr lang="en-US" sz="2000" dirty="0"/>
              <a:t>Occlusion problem on pedestrian tracking</a:t>
            </a:r>
            <a:br>
              <a:rPr lang="en-US" sz="2000" dirty="0"/>
            </a:br>
            <a:endParaRPr lang="en-US" sz="2000" dirty="0"/>
          </a:p>
        </p:txBody>
      </p:sp>
    </p:spTree>
    <p:extLst>
      <p:ext uri="{BB962C8B-B14F-4D97-AF65-F5344CB8AC3E}">
        <p14:creationId xmlns:p14="http://schemas.microsoft.com/office/powerpoint/2010/main" val="862750204"/>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E1DE5-9A6E-C68A-C9F4-ED3FCB6915BE}"/>
              </a:ext>
            </a:extLst>
          </p:cNvPr>
          <p:cNvSpPr>
            <a:spLocks noGrp="1"/>
          </p:cNvSpPr>
          <p:nvPr>
            <p:ph type="title"/>
          </p:nvPr>
        </p:nvSpPr>
        <p:spPr/>
        <p:txBody>
          <a:bodyPr>
            <a:normAutofit/>
          </a:bodyPr>
          <a:lstStyle/>
          <a:p>
            <a:pPr algn="ctr"/>
            <a:r>
              <a:rPr lang="en-US" b="1" i="0" dirty="0">
                <a:solidFill>
                  <a:srgbClr val="242424"/>
                </a:solidFill>
                <a:effectLst/>
                <a:latin typeface="sohne"/>
              </a:rPr>
              <a:t>Traditional methods</a:t>
            </a:r>
            <a:endParaRPr lang="en-US" dirty="0"/>
          </a:p>
        </p:txBody>
      </p:sp>
      <p:sp>
        <p:nvSpPr>
          <p:cNvPr id="3" name="Content Placeholder 2">
            <a:extLst>
              <a:ext uri="{FF2B5EF4-FFF2-40B4-BE49-F238E27FC236}">
                <a16:creationId xmlns:a16="http://schemas.microsoft.com/office/drawing/2014/main" id="{631A8BE8-E9AB-974E-9B06-C0A577984116}"/>
              </a:ext>
            </a:extLst>
          </p:cNvPr>
          <p:cNvSpPr>
            <a:spLocks noGrp="1"/>
          </p:cNvSpPr>
          <p:nvPr>
            <p:ph idx="1"/>
          </p:nvPr>
        </p:nvSpPr>
        <p:spPr/>
        <p:txBody>
          <a:bodyPr>
            <a:normAutofit lnSpcReduction="10000"/>
          </a:bodyPr>
          <a:lstStyle/>
          <a:p>
            <a:r>
              <a:rPr lang="en-US" dirty="0">
                <a:solidFill>
                  <a:schemeClr val="accent6"/>
                </a:solidFill>
                <a:latin typeface="Inter"/>
              </a:rPr>
              <a:t>Optical Flow</a:t>
            </a:r>
            <a:endParaRPr lang="fa-IR" dirty="0">
              <a:solidFill>
                <a:schemeClr val="accent6"/>
              </a:solidFill>
              <a:latin typeface="Inter"/>
            </a:endParaRPr>
          </a:p>
          <a:p>
            <a:pPr lvl="1"/>
            <a:r>
              <a:rPr lang="en-US" dirty="0">
                <a:latin typeface="Inter"/>
              </a:rPr>
              <a:t>Optical flow calculates motion by analyzing changes in image brightness across frames. It’s effective but sensitive to noise and illumination changes, requiring high computational power.</a:t>
            </a:r>
          </a:p>
          <a:p>
            <a:r>
              <a:rPr lang="en-US" dirty="0" err="1">
                <a:solidFill>
                  <a:schemeClr val="accent6"/>
                </a:solidFill>
                <a:latin typeface="Inter"/>
              </a:rPr>
              <a:t>Meanshift</a:t>
            </a:r>
            <a:endParaRPr lang="fa-IR" dirty="0">
              <a:solidFill>
                <a:schemeClr val="accent6"/>
              </a:solidFill>
              <a:latin typeface="Inter"/>
            </a:endParaRPr>
          </a:p>
          <a:p>
            <a:pPr lvl="1"/>
            <a:r>
              <a:rPr lang="en-US" dirty="0">
                <a:latin typeface="Inter"/>
              </a:rPr>
              <a:t>Mean Shift is an iterative algorithm that tracks objects based on color features. It’s simple and fast but can struggle in complex visual environments.</a:t>
            </a:r>
            <a:endParaRPr lang="fa-IR" dirty="0">
              <a:latin typeface="Inter"/>
            </a:endParaRPr>
          </a:p>
          <a:p>
            <a:r>
              <a:rPr lang="en-US" dirty="0">
                <a:solidFill>
                  <a:schemeClr val="accent6"/>
                </a:solidFill>
                <a:latin typeface="Inter"/>
              </a:rPr>
              <a:t>Kalman Filters</a:t>
            </a:r>
            <a:endParaRPr lang="fa-IR" dirty="0">
              <a:solidFill>
                <a:schemeClr val="accent6"/>
              </a:solidFill>
              <a:latin typeface="Inter"/>
            </a:endParaRPr>
          </a:p>
          <a:p>
            <a:pPr lvl="1"/>
            <a:r>
              <a:rPr lang="en-US" dirty="0">
                <a:latin typeface="Inter"/>
              </a:rPr>
              <a:t>Kalman Filters predict an object’s position and velocity by averaging past data with new measurements, effectively handling small occlusions and movement complexities. It assumes noise is Gaussian, limiting its use in non-linear situations.</a:t>
            </a:r>
          </a:p>
          <a:p>
            <a:endParaRPr lang="en-US" dirty="0">
              <a:latin typeface="Inter"/>
            </a:endParaRPr>
          </a:p>
        </p:txBody>
      </p:sp>
      <p:sp>
        <p:nvSpPr>
          <p:cNvPr id="4" name="Slide Number Placeholder 3">
            <a:extLst>
              <a:ext uri="{FF2B5EF4-FFF2-40B4-BE49-F238E27FC236}">
                <a16:creationId xmlns:a16="http://schemas.microsoft.com/office/drawing/2014/main" id="{E2C180DC-F2BE-C4FC-FB3B-B228147A0472}"/>
              </a:ext>
            </a:extLst>
          </p:cNvPr>
          <p:cNvSpPr>
            <a:spLocks noGrp="1"/>
          </p:cNvSpPr>
          <p:nvPr>
            <p:ph type="sldNum" sz="quarter" idx="12"/>
          </p:nvPr>
        </p:nvSpPr>
        <p:spPr/>
        <p:txBody>
          <a:bodyPr/>
          <a:lstStyle/>
          <a:p>
            <a:fld id="{F340FD29-1FB8-423E-A4B5-3E8C2D49B5BC}" type="slidenum">
              <a:rPr lang="zh-CN" altLang="en-US" smtClean="0"/>
              <a:t>7</a:t>
            </a:fld>
            <a:endParaRPr lang="zh-CN" altLang="en-US"/>
          </a:p>
        </p:txBody>
      </p:sp>
    </p:spTree>
    <p:extLst>
      <p:ext uri="{BB962C8B-B14F-4D97-AF65-F5344CB8AC3E}">
        <p14:creationId xmlns:p14="http://schemas.microsoft.com/office/powerpoint/2010/main" val="1941032452"/>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p:cNvPicPr>
            <a:picLocks noChangeAspect="1"/>
          </p:cNvPicPr>
          <p:nvPr>
            <p:custDataLst>
              <p:tags r:id="rId2"/>
            </p:custDataLst>
          </p:nvPr>
        </p:nvPicPr>
        <p:blipFill rotWithShape="1">
          <a:blip r:embed="rId26">
            <a:extLst>
              <a:ext uri="{28A0092B-C50C-407E-A947-70E740481C1C}">
                <a14:useLocalDpi xmlns:a14="http://schemas.microsoft.com/office/drawing/2010/main" val="0"/>
              </a:ext>
            </a:extLst>
          </a:blip>
          <a:srcRect l="81" r="23396"/>
          <a:stretch>
            <a:fillRect/>
          </a:stretch>
        </p:blipFill>
        <p:spPr>
          <a:xfrm rot="5400000" flipV="1">
            <a:off x="2606844" y="-2597414"/>
            <a:ext cx="6978317" cy="12192000"/>
          </a:xfrm>
          <a:prstGeom prst="rect">
            <a:avLst/>
          </a:prstGeom>
        </p:spPr>
      </p:pic>
      <p:grpSp>
        <p:nvGrpSpPr>
          <p:cNvPr id="6149" name="组合 3"/>
          <p:cNvGrpSpPr/>
          <p:nvPr/>
        </p:nvGrpSpPr>
        <p:grpSpPr bwMode="auto">
          <a:xfrm>
            <a:off x="2262187" y="2781300"/>
            <a:ext cx="7667625" cy="1981200"/>
            <a:chOff x="0" y="0"/>
            <a:chExt cx="7667313" cy="1982012"/>
          </a:xfrm>
        </p:grpSpPr>
        <p:grpSp>
          <p:nvGrpSpPr>
            <p:cNvPr id="6154" name="组合 25"/>
            <p:cNvGrpSpPr/>
            <p:nvPr/>
          </p:nvGrpSpPr>
          <p:grpSpPr bwMode="auto">
            <a:xfrm>
              <a:off x="0" y="0"/>
              <a:ext cx="694462" cy="496113"/>
              <a:chOff x="0" y="0"/>
              <a:chExt cx="570466" cy="407532"/>
            </a:xfrm>
          </p:grpSpPr>
          <p:sp>
            <p:nvSpPr>
              <p:cNvPr id="6174" name="菱形 45"/>
              <p:cNvSpPr>
                <a:spLocks noChangeArrowheads="1"/>
              </p:cNvSpPr>
              <p:nvPr>
                <p:custDataLst>
                  <p:tags r:id="rId20"/>
                </p:custDataLst>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sp>
            <p:nvSpPr>
              <p:cNvPr id="6175" name="泪滴形 46"/>
              <p:cNvSpPr/>
              <p:nvPr>
                <p:custDataLst>
                  <p:tags r:id="rId21"/>
                </p:custDataLst>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76" name="泪滴形 47"/>
              <p:cNvSpPr/>
              <p:nvPr>
                <p:custDataLst>
                  <p:tags r:id="rId22"/>
                </p:custDataLst>
              </p:nvPr>
            </p:nvSpPr>
            <p:spPr bwMode="auto">
              <a:xfrm rot="-8100000">
                <a:off x="366168" y="100759"/>
                <a:ext cx="204298" cy="203110"/>
              </a:xfrm>
              <a:custGeom>
                <a:avLst/>
                <a:gdLst>
                  <a:gd name="T0" fmla="*/ 0 w 203110"/>
                  <a:gd name="T1" fmla="*/ 98636 h 204298"/>
                  <a:gd name="T2" fmla="*/ 105171 w 203110"/>
                  <a:gd name="T3" fmla="*/ 0 h 204298"/>
                  <a:gd name="T4" fmla="*/ 210343 w 203110"/>
                  <a:gd name="T5" fmla="*/ 0 h 204298"/>
                  <a:gd name="T6" fmla="*/ 210343 w 203110"/>
                  <a:gd name="T7" fmla="*/ 98636 h 204298"/>
                  <a:gd name="T8" fmla="*/ 105171 w 203110"/>
                  <a:gd name="T9" fmla="*/ 197273 h 204298"/>
                  <a:gd name="T10" fmla="*/ 0 w 203110"/>
                  <a:gd name="T11" fmla="*/ 98636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77" name="菱形 48"/>
              <p:cNvSpPr>
                <a:spLocks noChangeArrowheads="1"/>
              </p:cNvSpPr>
              <p:nvPr>
                <p:custDataLst>
                  <p:tags r:id="rId23"/>
                </p:custDataLst>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grpSp>
        <p:cxnSp>
          <p:nvCxnSpPr>
            <p:cNvPr id="6155" name="直接连接符 26"/>
            <p:cNvCxnSpPr>
              <a:cxnSpLocks noChangeShapeType="1"/>
            </p:cNvCxnSpPr>
            <p:nvPr>
              <p:custDataLst>
                <p:tags r:id="rId4"/>
              </p:custDataLst>
            </p:nvPr>
          </p:nvCxnSpPr>
          <p:spPr bwMode="auto">
            <a:xfrm>
              <a:off x="673780" y="271752"/>
              <a:ext cx="6281403" cy="0"/>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nvGrpSpPr>
            <p:cNvPr id="6156" name="组合 27"/>
            <p:cNvGrpSpPr/>
            <p:nvPr/>
          </p:nvGrpSpPr>
          <p:grpSpPr bwMode="auto">
            <a:xfrm>
              <a:off x="0" y="1485899"/>
              <a:ext cx="694462" cy="496113"/>
              <a:chOff x="0" y="0"/>
              <a:chExt cx="570466" cy="407532"/>
            </a:xfrm>
          </p:grpSpPr>
          <p:sp>
            <p:nvSpPr>
              <p:cNvPr id="6170" name="菱形 41"/>
              <p:cNvSpPr>
                <a:spLocks noChangeArrowheads="1"/>
              </p:cNvSpPr>
              <p:nvPr>
                <p:custDataLst>
                  <p:tags r:id="rId16"/>
                </p:custDataLst>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sp>
            <p:nvSpPr>
              <p:cNvPr id="6171" name="泪滴形 42"/>
              <p:cNvSpPr/>
              <p:nvPr>
                <p:custDataLst>
                  <p:tags r:id="rId17"/>
                </p:custDataLst>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72" name="泪滴形 43"/>
              <p:cNvSpPr/>
              <p:nvPr>
                <p:custDataLst>
                  <p:tags r:id="rId18"/>
                </p:custDataLst>
              </p:nvPr>
            </p:nvSpPr>
            <p:spPr bwMode="auto">
              <a:xfrm rot="-8100000">
                <a:off x="366168" y="100759"/>
                <a:ext cx="204298" cy="203110"/>
              </a:xfrm>
              <a:custGeom>
                <a:avLst/>
                <a:gdLst>
                  <a:gd name="T0" fmla="*/ 0 w 203110"/>
                  <a:gd name="T1" fmla="*/ 98636 h 204298"/>
                  <a:gd name="T2" fmla="*/ 105171 w 203110"/>
                  <a:gd name="T3" fmla="*/ 0 h 204298"/>
                  <a:gd name="T4" fmla="*/ 210343 w 203110"/>
                  <a:gd name="T5" fmla="*/ 0 h 204298"/>
                  <a:gd name="T6" fmla="*/ 210343 w 203110"/>
                  <a:gd name="T7" fmla="*/ 98636 h 204298"/>
                  <a:gd name="T8" fmla="*/ 105171 w 203110"/>
                  <a:gd name="T9" fmla="*/ 197273 h 204298"/>
                  <a:gd name="T10" fmla="*/ 0 w 203110"/>
                  <a:gd name="T11" fmla="*/ 98636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73" name="菱形 44"/>
              <p:cNvSpPr>
                <a:spLocks noChangeArrowheads="1"/>
              </p:cNvSpPr>
              <p:nvPr>
                <p:custDataLst>
                  <p:tags r:id="rId19"/>
                </p:custDataLst>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grpSp>
        <p:grpSp>
          <p:nvGrpSpPr>
            <p:cNvPr id="6157" name="组合 28"/>
            <p:cNvGrpSpPr/>
            <p:nvPr/>
          </p:nvGrpSpPr>
          <p:grpSpPr bwMode="auto">
            <a:xfrm>
              <a:off x="6972851" y="1485899"/>
              <a:ext cx="694462" cy="496113"/>
              <a:chOff x="0" y="0"/>
              <a:chExt cx="570466" cy="407532"/>
            </a:xfrm>
          </p:grpSpPr>
          <p:sp>
            <p:nvSpPr>
              <p:cNvPr id="6166" name="菱形 37"/>
              <p:cNvSpPr>
                <a:spLocks noChangeArrowheads="1"/>
              </p:cNvSpPr>
              <p:nvPr>
                <p:custDataLst>
                  <p:tags r:id="rId12"/>
                </p:custDataLst>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sp>
            <p:nvSpPr>
              <p:cNvPr id="6167" name="泪滴形 38"/>
              <p:cNvSpPr/>
              <p:nvPr>
                <p:custDataLst>
                  <p:tags r:id="rId13"/>
                </p:custDataLst>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68" name="泪滴形 39"/>
              <p:cNvSpPr/>
              <p:nvPr>
                <p:custDataLst>
                  <p:tags r:id="rId14"/>
                </p:custDataLst>
              </p:nvPr>
            </p:nvSpPr>
            <p:spPr bwMode="auto">
              <a:xfrm rot="-8100000">
                <a:off x="366168" y="100759"/>
                <a:ext cx="204298" cy="203110"/>
              </a:xfrm>
              <a:custGeom>
                <a:avLst/>
                <a:gdLst>
                  <a:gd name="T0" fmla="*/ 0 w 203110"/>
                  <a:gd name="T1" fmla="*/ 98636 h 204298"/>
                  <a:gd name="T2" fmla="*/ 105171 w 203110"/>
                  <a:gd name="T3" fmla="*/ 0 h 204298"/>
                  <a:gd name="T4" fmla="*/ 210343 w 203110"/>
                  <a:gd name="T5" fmla="*/ 0 h 204298"/>
                  <a:gd name="T6" fmla="*/ 210343 w 203110"/>
                  <a:gd name="T7" fmla="*/ 98636 h 204298"/>
                  <a:gd name="T8" fmla="*/ 105171 w 203110"/>
                  <a:gd name="T9" fmla="*/ 197273 h 204298"/>
                  <a:gd name="T10" fmla="*/ 0 w 203110"/>
                  <a:gd name="T11" fmla="*/ 98636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69" name="菱形 40"/>
              <p:cNvSpPr>
                <a:spLocks noChangeArrowheads="1"/>
              </p:cNvSpPr>
              <p:nvPr>
                <p:custDataLst>
                  <p:tags r:id="rId15"/>
                </p:custDataLst>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grpSp>
        <p:cxnSp>
          <p:nvCxnSpPr>
            <p:cNvPr id="6158" name="直接连接符 29"/>
            <p:cNvCxnSpPr>
              <a:cxnSpLocks noChangeShapeType="1"/>
            </p:cNvCxnSpPr>
            <p:nvPr>
              <p:custDataLst>
                <p:tags r:id="rId5"/>
              </p:custDataLst>
            </p:nvPr>
          </p:nvCxnSpPr>
          <p:spPr bwMode="auto">
            <a:xfrm>
              <a:off x="673780" y="1732188"/>
              <a:ext cx="6281403" cy="0"/>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nvGrpSpPr>
            <p:cNvPr id="6159" name="组合 30"/>
            <p:cNvGrpSpPr/>
            <p:nvPr/>
          </p:nvGrpSpPr>
          <p:grpSpPr bwMode="auto">
            <a:xfrm>
              <a:off x="6962106" y="0"/>
              <a:ext cx="694462" cy="496113"/>
              <a:chOff x="0" y="0"/>
              <a:chExt cx="570466" cy="407532"/>
            </a:xfrm>
          </p:grpSpPr>
          <p:sp>
            <p:nvSpPr>
              <p:cNvPr id="6162" name="菱形 33"/>
              <p:cNvSpPr>
                <a:spLocks noChangeArrowheads="1"/>
              </p:cNvSpPr>
              <p:nvPr>
                <p:custDataLst>
                  <p:tags r:id="rId8"/>
                </p:custDataLst>
              </p:nvPr>
            </p:nvSpPr>
            <p:spPr bwMode="auto">
              <a:xfrm>
                <a:off x="215670" y="22484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sp>
            <p:nvSpPr>
              <p:cNvPr id="6163" name="泪滴形 34"/>
              <p:cNvSpPr/>
              <p:nvPr>
                <p:custDataLst>
                  <p:tags r:id="rId9"/>
                </p:custDataLst>
              </p:nvPr>
            </p:nvSpPr>
            <p:spPr bwMode="auto">
              <a:xfrm rot="2700000">
                <a:off x="594" y="100165"/>
                <a:ext cx="203110" cy="204298"/>
              </a:xfrm>
              <a:custGeom>
                <a:avLst/>
                <a:gdLst>
                  <a:gd name="T0" fmla="*/ 0 w 203110"/>
                  <a:gd name="T1" fmla="*/ 102149 h 204298"/>
                  <a:gd name="T2" fmla="*/ 101555 w 203110"/>
                  <a:gd name="T3" fmla="*/ 0 h 204298"/>
                  <a:gd name="T4" fmla="*/ 203110 w 203110"/>
                  <a:gd name="T5" fmla="*/ 0 h 204298"/>
                  <a:gd name="T6" fmla="*/ 203110 w 203110"/>
                  <a:gd name="T7" fmla="*/ 102149 h 204298"/>
                  <a:gd name="T8" fmla="*/ 101555 w 203110"/>
                  <a:gd name="T9" fmla="*/ 204298 h 204298"/>
                  <a:gd name="T10" fmla="*/ 0 w 203110"/>
                  <a:gd name="T11" fmla="*/ 102149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64" name="泪滴形 35"/>
              <p:cNvSpPr/>
              <p:nvPr>
                <p:custDataLst>
                  <p:tags r:id="rId10"/>
                </p:custDataLst>
              </p:nvPr>
            </p:nvSpPr>
            <p:spPr bwMode="auto">
              <a:xfrm rot="-8100000">
                <a:off x="366168" y="100759"/>
                <a:ext cx="204298" cy="203110"/>
              </a:xfrm>
              <a:custGeom>
                <a:avLst/>
                <a:gdLst>
                  <a:gd name="T0" fmla="*/ 0 w 203110"/>
                  <a:gd name="T1" fmla="*/ 98636 h 204298"/>
                  <a:gd name="T2" fmla="*/ 105171 w 203110"/>
                  <a:gd name="T3" fmla="*/ 0 h 204298"/>
                  <a:gd name="T4" fmla="*/ 210343 w 203110"/>
                  <a:gd name="T5" fmla="*/ 0 h 204298"/>
                  <a:gd name="T6" fmla="*/ 210343 w 203110"/>
                  <a:gd name="T7" fmla="*/ 98636 h 204298"/>
                  <a:gd name="T8" fmla="*/ 105171 w 203110"/>
                  <a:gd name="T9" fmla="*/ 197273 h 204298"/>
                  <a:gd name="T10" fmla="*/ 0 w 203110"/>
                  <a:gd name="T11" fmla="*/ 98636 h 2042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3110" h="204298">
                    <a:moveTo>
                      <a:pt x="0" y="102149"/>
                    </a:moveTo>
                    <a:cubicBezTo>
                      <a:pt x="0" y="45734"/>
                      <a:pt x="45468" y="0"/>
                      <a:pt x="101555" y="0"/>
                    </a:cubicBezTo>
                    <a:lnTo>
                      <a:pt x="203110" y="0"/>
                    </a:lnTo>
                    <a:lnTo>
                      <a:pt x="203110" y="102149"/>
                    </a:lnTo>
                    <a:cubicBezTo>
                      <a:pt x="203110" y="158564"/>
                      <a:pt x="157642" y="204298"/>
                      <a:pt x="101555" y="204298"/>
                    </a:cubicBezTo>
                    <a:cubicBezTo>
                      <a:pt x="45468" y="204298"/>
                      <a:pt x="0" y="158564"/>
                      <a:pt x="0" y="102149"/>
                    </a:cubicBezTo>
                    <a:close/>
                  </a:path>
                </a:pathLst>
              </a:custGeom>
              <a:noFill/>
              <a:ln w="12700" cap="flat" cmpd="sng">
                <a:solidFill>
                  <a:schemeClr val="bg1"/>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latin typeface="Elsie" panose="02000000000000000000" charset="0"/>
                  <a:ea typeface="Elsie" panose="02000000000000000000" charset="0"/>
                  <a:sym typeface="Elsie" panose="02000000000000000000" charset="0"/>
                </a:endParaRPr>
              </a:p>
            </p:txBody>
          </p:sp>
          <p:sp>
            <p:nvSpPr>
              <p:cNvPr id="6165" name="菱形 36"/>
              <p:cNvSpPr>
                <a:spLocks noChangeArrowheads="1"/>
              </p:cNvSpPr>
              <p:nvPr>
                <p:custDataLst>
                  <p:tags r:id="rId11"/>
                </p:custDataLst>
              </p:nvPr>
            </p:nvSpPr>
            <p:spPr bwMode="auto">
              <a:xfrm>
                <a:off x="215670" y="0"/>
                <a:ext cx="150500" cy="182692"/>
              </a:xfrm>
              <a:prstGeom prst="diamond">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Elsie" panose="02000000000000000000" charset="0"/>
                  <a:ea typeface="Elsie" panose="02000000000000000000" charset="0"/>
                  <a:sym typeface="Elsie" panose="02000000000000000000" charset="0"/>
                </a:endParaRPr>
              </a:p>
            </p:txBody>
          </p:sp>
        </p:grpSp>
        <p:cxnSp>
          <p:nvCxnSpPr>
            <p:cNvPr id="6160" name="直接连接符 31"/>
            <p:cNvCxnSpPr>
              <a:cxnSpLocks noChangeShapeType="1"/>
            </p:cNvCxnSpPr>
            <p:nvPr>
              <p:custDataLst>
                <p:tags r:id="rId6"/>
              </p:custDataLst>
            </p:nvPr>
          </p:nvCxnSpPr>
          <p:spPr bwMode="auto">
            <a:xfrm>
              <a:off x="354154" y="490927"/>
              <a:ext cx="0" cy="994972"/>
            </a:xfrm>
            <a:prstGeom prst="line">
              <a:avLst/>
            </a:prstGeom>
            <a:noFill/>
            <a:ln w="6350">
              <a:solidFill>
                <a:schemeClr val="bg1"/>
              </a:solidFill>
              <a:round/>
            </a:ln>
            <a:extLst>
              <a:ext uri="{909E8E84-426E-40DD-AFC4-6F175D3DCCD1}">
                <a14:hiddenFill xmlns:a14="http://schemas.microsoft.com/office/drawing/2010/main">
                  <a:noFill/>
                </a14:hiddenFill>
              </a:ext>
            </a:extLst>
          </p:spPr>
        </p:cxnSp>
        <p:cxnSp>
          <p:nvCxnSpPr>
            <p:cNvPr id="6161" name="直接连接符 32"/>
            <p:cNvCxnSpPr>
              <a:cxnSpLocks noChangeShapeType="1"/>
            </p:cNvCxnSpPr>
            <p:nvPr>
              <p:custDataLst>
                <p:tags r:id="rId7"/>
              </p:custDataLst>
            </p:nvPr>
          </p:nvCxnSpPr>
          <p:spPr bwMode="auto">
            <a:xfrm>
              <a:off x="7316260" y="490927"/>
              <a:ext cx="0" cy="994972"/>
            </a:xfrm>
            <a:prstGeom prst="line">
              <a:avLst/>
            </a:prstGeom>
            <a:noFill/>
            <a:ln w="6350">
              <a:solidFill>
                <a:schemeClr val="bg1"/>
              </a:solidFill>
              <a:round/>
            </a:ln>
            <a:extLst>
              <a:ext uri="{909E8E84-426E-40DD-AFC4-6F175D3DCCD1}">
                <a14:hiddenFill xmlns:a14="http://schemas.microsoft.com/office/drawing/2010/main">
                  <a:noFill/>
                </a14:hiddenFill>
              </a:ext>
            </a:extLst>
          </p:spPr>
        </p:cxnSp>
      </p:grpSp>
      <p:sp>
        <p:nvSpPr>
          <p:cNvPr id="6150" name="文本框 49"/>
          <p:cNvSpPr txBox="1">
            <a:spLocks noChangeArrowheads="1"/>
          </p:cNvSpPr>
          <p:nvPr>
            <p:custDataLst>
              <p:tags r:id="rId3"/>
            </p:custDataLst>
          </p:nvPr>
        </p:nvSpPr>
        <p:spPr bwMode="auto">
          <a:xfrm>
            <a:off x="3203574" y="3378200"/>
            <a:ext cx="57848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4400" b="1" dirty="0">
                <a:solidFill>
                  <a:schemeClr val="bg1"/>
                </a:solidFill>
                <a:latin typeface="Elsie" panose="02000000000000000000" charset="0"/>
                <a:ea typeface="Elsie" panose="02000000000000000000" charset="0"/>
                <a:cs typeface="Elsie" panose="02000000000000000000" charset="0"/>
                <a:sym typeface="Elsie" panose="02000000000000000000" charset="0"/>
              </a:rPr>
              <a:t>2</a:t>
            </a:r>
            <a:r>
              <a:rPr lang="zh-CN" altLang="en-US" sz="4400" b="1" dirty="0">
                <a:solidFill>
                  <a:schemeClr val="bg1"/>
                </a:solidFill>
                <a:latin typeface="Elsie" panose="02000000000000000000" charset="0"/>
                <a:ea typeface="Elsie" panose="02000000000000000000" charset="0"/>
                <a:cs typeface="Elsie" panose="02000000000000000000" charset="0"/>
                <a:sym typeface="Elsie" panose="02000000000000000000" charset="0"/>
              </a:rPr>
              <a:t>、</a:t>
            </a:r>
            <a:r>
              <a:rPr lang="en-US" altLang="zh-CN" sz="4400" b="1" dirty="0">
                <a:solidFill>
                  <a:schemeClr val="bg1"/>
                </a:solidFill>
                <a:latin typeface="Elsie" panose="02000000000000000000" charset="0"/>
                <a:ea typeface="Elsie" panose="02000000000000000000" charset="0"/>
                <a:cs typeface="Elsie" panose="02000000000000000000" charset="0"/>
                <a:sym typeface="Elsie" panose="02000000000000000000" charset="0"/>
              </a:rPr>
              <a:t>YOLO</a:t>
            </a:r>
            <a:endParaRPr lang="zh-CN" altLang="en-US" sz="4400" b="1" dirty="0">
              <a:solidFill>
                <a:schemeClr val="bg1"/>
              </a:solidFill>
              <a:latin typeface="Elsie" panose="02000000000000000000" charset="0"/>
              <a:ea typeface="Elsie" panose="02000000000000000000" charset="0"/>
              <a:cs typeface="Elsie" panose="02000000000000000000" charset="0"/>
              <a:sym typeface="Elsie" panose="02000000000000000000" charset="0"/>
            </a:endParaRPr>
          </a:p>
        </p:txBody>
      </p:sp>
      <p:sp>
        <p:nvSpPr>
          <p:cNvPr id="2" name="Slide Number Placeholder 1">
            <a:extLst>
              <a:ext uri="{FF2B5EF4-FFF2-40B4-BE49-F238E27FC236}">
                <a16:creationId xmlns:a16="http://schemas.microsoft.com/office/drawing/2014/main" id="{1131858B-3644-AE4D-EBC1-CBB43330668E}"/>
              </a:ext>
            </a:extLst>
          </p:cNvPr>
          <p:cNvSpPr>
            <a:spLocks noGrp="1"/>
          </p:cNvSpPr>
          <p:nvPr>
            <p:ph type="sldNum" sz="quarter" idx="12"/>
          </p:nvPr>
        </p:nvSpPr>
        <p:spPr/>
        <p:txBody>
          <a:bodyPr/>
          <a:lstStyle/>
          <a:p>
            <a:fld id="{F340FD29-1FB8-423E-A4B5-3E8C2D49B5BC}" type="slidenum">
              <a:rPr lang="zh-CN" altLang="en-US" smtClean="0"/>
              <a:t>8</a:t>
            </a:fld>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149"/>
                                        </p:tgtEl>
                                        <p:attrNameLst>
                                          <p:attrName>style.visibility</p:attrName>
                                        </p:attrNameLst>
                                      </p:cBhvr>
                                      <p:to>
                                        <p:strVal val="visible"/>
                                      </p:to>
                                    </p:set>
                                    <p:anim calcmode="lin" valueType="num">
                                      <p:cBhvr>
                                        <p:cTn id="13" dur="500" fill="hold"/>
                                        <p:tgtEl>
                                          <p:spTgt spid="6149"/>
                                        </p:tgtEl>
                                        <p:attrNameLst>
                                          <p:attrName>ppt_w</p:attrName>
                                        </p:attrNameLst>
                                      </p:cBhvr>
                                      <p:tavLst>
                                        <p:tav tm="0">
                                          <p:val>
                                            <p:fltVal val="0"/>
                                          </p:val>
                                        </p:tav>
                                        <p:tav tm="100000">
                                          <p:val>
                                            <p:strVal val="#ppt_w"/>
                                          </p:val>
                                        </p:tav>
                                      </p:tavLst>
                                    </p:anim>
                                    <p:anim calcmode="lin" valueType="num">
                                      <p:cBhvr>
                                        <p:cTn id="14" dur="500" fill="hold"/>
                                        <p:tgtEl>
                                          <p:spTgt spid="6149"/>
                                        </p:tgtEl>
                                        <p:attrNameLst>
                                          <p:attrName>ppt_h</p:attrName>
                                        </p:attrNameLst>
                                      </p:cBhvr>
                                      <p:tavLst>
                                        <p:tav tm="0">
                                          <p:val>
                                            <p:fltVal val="0"/>
                                          </p:val>
                                        </p:tav>
                                        <p:tav tm="100000">
                                          <p:val>
                                            <p:strVal val="#ppt_h"/>
                                          </p:val>
                                        </p:tav>
                                      </p:tavLst>
                                    </p:anim>
                                    <p:animEffect transition="in" filter="fade">
                                      <p:cBhvr>
                                        <p:cTn id="15" dur="500"/>
                                        <p:tgtEl>
                                          <p:spTgt spid="614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6150"/>
                                        </p:tgtEl>
                                        <p:attrNameLst>
                                          <p:attrName>style.visibility</p:attrName>
                                        </p:attrNameLst>
                                      </p:cBhvr>
                                      <p:to>
                                        <p:strVal val="visible"/>
                                      </p:to>
                                    </p:set>
                                    <p:anim calcmode="lin" valueType="num">
                                      <p:cBhvr>
                                        <p:cTn id="19" dur="500" fill="hold"/>
                                        <p:tgtEl>
                                          <p:spTgt spid="6150"/>
                                        </p:tgtEl>
                                        <p:attrNameLst>
                                          <p:attrName>ppt_w</p:attrName>
                                        </p:attrNameLst>
                                      </p:cBhvr>
                                      <p:tavLst>
                                        <p:tav tm="0">
                                          <p:val>
                                            <p:fltVal val="0"/>
                                          </p:val>
                                        </p:tav>
                                        <p:tav tm="100000">
                                          <p:val>
                                            <p:strVal val="#ppt_w"/>
                                          </p:val>
                                        </p:tav>
                                      </p:tavLst>
                                    </p:anim>
                                    <p:anim calcmode="lin" valueType="num">
                                      <p:cBhvr>
                                        <p:cTn id="20" dur="500" fill="hold"/>
                                        <p:tgtEl>
                                          <p:spTgt spid="6150"/>
                                        </p:tgtEl>
                                        <p:attrNameLst>
                                          <p:attrName>ppt_h</p:attrName>
                                        </p:attrNameLst>
                                      </p:cBhvr>
                                      <p:tavLst>
                                        <p:tav tm="0">
                                          <p:val>
                                            <p:fltVal val="0"/>
                                          </p:val>
                                        </p:tav>
                                        <p:tav tm="100000">
                                          <p:val>
                                            <p:strVal val="#ppt_h"/>
                                          </p:val>
                                        </p:tav>
                                      </p:tavLst>
                                    </p:anim>
                                    <p:animEffect transition="in" filter="fade">
                                      <p:cBhvr>
                                        <p:cTn id="21"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C5F13F11-C683-A85D-3EC3-F06BADA202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07" t="10437" r="1543" b="9495"/>
          <a:stretch/>
        </p:blipFill>
        <p:spPr bwMode="auto">
          <a:xfrm>
            <a:off x="6470709" y="1439694"/>
            <a:ext cx="5718242" cy="3978612"/>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43495D-0FA3-36B8-08BB-27161BFDCFEE}"/>
              </a:ext>
            </a:extLst>
          </p:cNvPr>
          <p:cNvSpPr>
            <a:spLocks noGrp="1"/>
          </p:cNvSpPr>
          <p:nvPr>
            <p:ph type="title"/>
          </p:nvPr>
        </p:nvSpPr>
        <p:spPr>
          <a:xfrm>
            <a:off x="838200" y="365125"/>
            <a:ext cx="5718243" cy="1899912"/>
          </a:xfrm>
        </p:spPr>
        <p:txBody>
          <a:bodyPr>
            <a:normAutofit/>
          </a:bodyPr>
          <a:lstStyle/>
          <a:p>
            <a:r>
              <a:rPr lang="en-US" sz="4000" b="0" i="0" dirty="0">
                <a:effectLst/>
                <a:latin typeface="Inter"/>
              </a:rPr>
              <a:t>What is object detection?</a:t>
            </a:r>
            <a:br>
              <a:rPr lang="en-US" sz="4000" b="0" i="0" dirty="0">
                <a:effectLst/>
                <a:latin typeface="Inter"/>
              </a:rPr>
            </a:br>
            <a:endParaRPr lang="en-US" sz="4000" dirty="0"/>
          </a:p>
        </p:txBody>
      </p:sp>
      <p:sp>
        <p:nvSpPr>
          <p:cNvPr id="3" name="Content Placeholder 2">
            <a:extLst>
              <a:ext uri="{FF2B5EF4-FFF2-40B4-BE49-F238E27FC236}">
                <a16:creationId xmlns:a16="http://schemas.microsoft.com/office/drawing/2014/main" id="{DE194327-D35C-D0FF-EC70-229A1F12435E}"/>
              </a:ext>
            </a:extLst>
          </p:cNvPr>
          <p:cNvSpPr>
            <a:spLocks noGrp="1"/>
          </p:cNvSpPr>
          <p:nvPr>
            <p:ph idx="1"/>
          </p:nvPr>
        </p:nvSpPr>
        <p:spPr>
          <a:xfrm>
            <a:off x="838200" y="2434201"/>
            <a:ext cx="5257800" cy="3742762"/>
          </a:xfrm>
        </p:spPr>
        <p:txBody>
          <a:bodyPr>
            <a:normAutofit/>
          </a:bodyPr>
          <a:lstStyle/>
          <a:p>
            <a:r>
              <a:rPr lang="en-US" sz="2400" b="0" i="0" u="none" strike="noStrike" dirty="0">
                <a:effectLst/>
                <a:latin typeface="Inter"/>
              </a:rPr>
              <a:t>Object detection is a computer vision task that involves </a:t>
            </a:r>
            <a:r>
              <a:rPr lang="en-US" sz="2400" b="0" i="0" u="none" strike="noStrike" dirty="0">
                <a:solidFill>
                  <a:schemeClr val="accent6"/>
                </a:solidFill>
                <a:effectLst/>
                <a:latin typeface="Inter"/>
              </a:rPr>
              <a:t>identifying and locating objects </a:t>
            </a:r>
            <a:r>
              <a:rPr lang="en-US" sz="2400" b="0" i="0" u="none" strike="noStrike" dirty="0">
                <a:effectLst/>
                <a:latin typeface="Inter"/>
              </a:rPr>
              <a:t>in images or videos. It is an important part of many applications, such as surveillance, self-driving cars, or robotics. Object detection algorithms can be divided into </a:t>
            </a:r>
            <a:r>
              <a:rPr lang="en-US" sz="2400" b="0" i="0" u="none" strike="noStrike" dirty="0">
                <a:solidFill>
                  <a:schemeClr val="accent6"/>
                </a:solidFill>
                <a:effectLst/>
                <a:latin typeface="Inter"/>
              </a:rPr>
              <a:t>two main categories</a:t>
            </a:r>
            <a:r>
              <a:rPr lang="en-US" sz="2400" b="0" i="0" u="none" strike="noStrike" dirty="0">
                <a:effectLst/>
                <a:latin typeface="Inter"/>
              </a:rPr>
              <a:t>: single-shot detectors and two-stage detectors.</a:t>
            </a:r>
          </a:p>
        </p:txBody>
      </p:sp>
      <p:sp>
        <p:nvSpPr>
          <p:cNvPr id="4" name="Slide Number Placeholder 3">
            <a:extLst>
              <a:ext uri="{FF2B5EF4-FFF2-40B4-BE49-F238E27FC236}">
                <a16:creationId xmlns:a16="http://schemas.microsoft.com/office/drawing/2014/main" id="{5A35F168-FCAD-197A-957B-02D96D1DA1D1}"/>
              </a:ext>
            </a:extLst>
          </p:cNvPr>
          <p:cNvSpPr>
            <a:spLocks noGrp="1"/>
          </p:cNvSpPr>
          <p:nvPr>
            <p:ph type="sldNum" sz="quarter" idx="12"/>
          </p:nvPr>
        </p:nvSpPr>
        <p:spPr/>
        <p:txBody>
          <a:bodyPr/>
          <a:lstStyle/>
          <a:p>
            <a:fld id="{F340FD29-1FB8-423E-A4B5-3E8C2D49B5BC}" type="slidenum">
              <a:rPr lang="zh-CN" altLang="en-US" smtClean="0"/>
              <a:t>9</a:t>
            </a:fld>
            <a:endParaRPr lang="zh-CN" altLang="en-US"/>
          </a:p>
        </p:txBody>
      </p:sp>
    </p:spTree>
    <p:extLst>
      <p:ext uri="{BB962C8B-B14F-4D97-AF65-F5344CB8AC3E}">
        <p14:creationId xmlns:p14="http://schemas.microsoft.com/office/powerpoint/2010/main" val="348755154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FULL_TEXT_BEAUTIFY_COPY_ID" val="151003388"/>
</p:tagLst>
</file>

<file path=ppt/tags/tag10.xml><?xml version="1.0" encoding="utf-8"?>
<p:tagLst xmlns:a="http://schemas.openxmlformats.org/drawingml/2006/main" xmlns:r="http://schemas.openxmlformats.org/officeDocument/2006/relationships" xmlns:p="http://schemas.openxmlformats.org/presentationml/2006/main">
  <p:tag name="KSO_WM_FULL_TEXT_BEAUTIFY_COPY_ID" val="4109"/>
</p:tagLst>
</file>

<file path=ppt/tags/tag100.xml><?xml version="1.0" encoding="utf-8"?>
<p:tagLst xmlns:a="http://schemas.openxmlformats.org/drawingml/2006/main" xmlns:r="http://schemas.openxmlformats.org/officeDocument/2006/relationships" xmlns:p="http://schemas.openxmlformats.org/presentationml/2006/main">
  <p:tag name="KSO_WM_FULL_TEXT_BEAUTIFY_COPY_ID" val="6162"/>
</p:tagLst>
</file>

<file path=ppt/tags/tag101.xml><?xml version="1.0" encoding="utf-8"?>
<p:tagLst xmlns:a="http://schemas.openxmlformats.org/drawingml/2006/main" xmlns:r="http://schemas.openxmlformats.org/officeDocument/2006/relationships" xmlns:p="http://schemas.openxmlformats.org/presentationml/2006/main">
  <p:tag name="KSO_WM_FULL_TEXT_BEAUTIFY_COPY_ID" val="6163"/>
</p:tagLst>
</file>

<file path=ppt/tags/tag102.xml><?xml version="1.0" encoding="utf-8"?>
<p:tagLst xmlns:a="http://schemas.openxmlformats.org/drawingml/2006/main" xmlns:r="http://schemas.openxmlformats.org/officeDocument/2006/relationships" xmlns:p="http://schemas.openxmlformats.org/presentationml/2006/main">
  <p:tag name="KSO_WM_FULL_TEXT_BEAUTIFY_COPY_ID" val="6164"/>
</p:tagLst>
</file>

<file path=ppt/tags/tag103.xml><?xml version="1.0" encoding="utf-8"?>
<p:tagLst xmlns:a="http://schemas.openxmlformats.org/drawingml/2006/main" xmlns:r="http://schemas.openxmlformats.org/officeDocument/2006/relationships" xmlns:p="http://schemas.openxmlformats.org/presentationml/2006/main">
  <p:tag name="KSO_WM_FULL_TEXT_BEAUTIFY_COPY_ID" val="6165"/>
</p:tagLst>
</file>

<file path=ppt/tags/tag104.xml><?xml version="1.0" encoding="utf-8"?>
<p:tagLst xmlns:a="http://schemas.openxmlformats.org/drawingml/2006/main" xmlns:r="http://schemas.openxmlformats.org/officeDocument/2006/relationships" xmlns:p="http://schemas.openxmlformats.org/presentationml/2006/main">
  <p:tag name="KSO_WM_FULL_TEXT_BEAUTIFY_COPY_ID" val="6166"/>
</p:tagLst>
</file>

<file path=ppt/tags/tag105.xml><?xml version="1.0" encoding="utf-8"?>
<p:tagLst xmlns:a="http://schemas.openxmlformats.org/drawingml/2006/main" xmlns:r="http://schemas.openxmlformats.org/officeDocument/2006/relationships" xmlns:p="http://schemas.openxmlformats.org/presentationml/2006/main">
  <p:tag name="KSO_WM_FULL_TEXT_BEAUTIFY_COPY_ID" val="6167"/>
</p:tagLst>
</file>

<file path=ppt/tags/tag106.xml><?xml version="1.0" encoding="utf-8"?>
<p:tagLst xmlns:a="http://schemas.openxmlformats.org/drawingml/2006/main" xmlns:r="http://schemas.openxmlformats.org/officeDocument/2006/relationships" xmlns:p="http://schemas.openxmlformats.org/presentationml/2006/main">
  <p:tag name="KSO_WM_FULL_TEXT_BEAUTIFY_COPY_ID" val="6168"/>
</p:tagLst>
</file>

<file path=ppt/tags/tag107.xml><?xml version="1.0" encoding="utf-8"?>
<p:tagLst xmlns:a="http://schemas.openxmlformats.org/drawingml/2006/main" xmlns:r="http://schemas.openxmlformats.org/officeDocument/2006/relationships" xmlns:p="http://schemas.openxmlformats.org/presentationml/2006/main">
  <p:tag name="KSO_WM_FULL_TEXT_BEAUTIFY_COPY_ID" val="6169"/>
</p:tagLst>
</file>

<file path=ppt/tags/tag108.xml><?xml version="1.0" encoding="utf-8"?>
<p:tagLst xmlns:a="http://schemas.openxmlformats.org/drawingml/2006/main" xmlns:r="http://schemas.openxmlformats.org/officeDocument/2006/relationships" xmlns:p="http://schemas.openxmlformats.org/presentationml/2006/main">
  <p:tag name="KSO_WM_FULL_TEXT_BEAUTIFY_COPY_ID" val="6170"/>
</p:tagLst>
</file>

<file path=ppt/tags/tag109.xml><?xml version="1.0" encoding="utf-8"?>
<p:tagLst xmlns:a="http://schemas.openxmlformats.org/drawingml/2006/main" xmlns:r="http://schemas.openxmlformats.org/officeDocument/2006/relationships" xmlns:p="http://schemas.openxmlformats.org/presentationml/2006/main">
  <p:tag name="KSO_WM_FULL_TEXT_BEAUTIFY_COPY_ID" val="6171"/>
</p:tagLst>
</file>

<file path=ppt/tags/tag11.xml><?xml version="1.0" encoding="utf-8"?>
<p:tagLst xmlns:a="http://schemas.openxmlformats.org/drawingml/2006/main" xmlns:r="http://schemas.openxmlformats.org/officeDocument/2006/relationships" xmlns:p="http://schemas.openxmlformats.org/presentationml/2006/main">
  <p:tag name="KSO_WM_FULL_TEXT_BEAUTIFY_COPY_ID" val="151003389"/>
</p:tagLst>
</file>

<file path=ppt/tags/tag110.xml><?xml version="1.0" encoding="utf-8"?>
<p:tagLst xmlns:a="http://schemas.openxmlformats.org/drawingml/2006/main" xmlns:r="http://schemas.openxmlformats.org/officeDocument/2006/relationships" xmlns:p="http://schemas.openxmlformats.org/presentationml/2006/main">
  <p:tag name="KSO_WM_FULL_TEXT_BEAUTIFY_COPY_ID" val="6172"/>
</p:tagLst>
</file>

<file path=ppt/tags/tag111.xml><?xml version="1.0" encoding="utf-8"?>
<p:tagLst xmlns:a="http://schemas.openxmlformats.org/drawingml/2006/main" xmlns:r="http://schemas.openxmlformats.org/officeDocument/2006/relationships" xmlns:p="http://schemas.openxmlformats.org/presentationml/2006/main">
  <p:tag name="KSO_WM_FULL_TEXT_BEAUTIFY_COPY_ID" val="6173"/>
</p:tagLst>
</file>

<file path=ppt/tags/tag112.xml><?xml version="1.0" encoding="utf-8"?>
<p:tagLst xmlns:a="http://schemas.openxmlformats.org/drawingml/2006/main" xmlns:r="http://schemas.openxmlformats.org/officeDocument/2006/relationships" xmlns:p="http://schemas.openxmlformats.org/presentationml/2006/main">
  <p:tag name="KSO_WM_FULL_TEXT_BEAUTIFY_COPY_ID" val="6174"/>
</p:tagLst>
</file>

<file path=ppt/tags/tag113.xml><?xml version="1.0" encoding="utf-8"?>
<p:tagLst xmlns:a="http://schemas.openxmlformats.org/drawingml/2006/main" xmlns:r="http://schemas.openxmlformats.org/officeDocument/2006/relationships" xmlns:p="http://schemas.openxmlformats.org/presentationml/2006/main">
  <p:tag name="KSO_WM_FULL_TEXT_BEAUTIFY_COPY_ID" val="6175"/>
</p:tagLst>
</file>

<file path=ppt/tags/tag114.xml><?xml version="1.0" encoding="utf-8"?>
<p:tagLst xmlns:a="http://schemas.openxmlformats.org/drawingml/2006/main" xmlns:r="http://schemas.openxmlformats.org/officeDocument/2006/relationships" xmlns:p="http://schemas.openxmlformats.org/presentationml/2006/main">
  <p:tag name="KSO_WM_FULL_TEXT_BEAUTIFY_COPY_ID" val="6176"/>
</p:tagLst>
</file>

<file path=ppt/tags/tag115.xml><?xml version="1.0" encoding="utf-8"?>
<p:tagLst xmlns:a="http://schemas.openxmlformats.org/drawingml/2006/main" xmlns:r="http://schemas.openxmlformats.org/officeDocument/2006/relationships" xmlns:p="http://schemas.openxmlformats.org/presentationml/2006/main">
  <p:tag name="KSO_WM_FULL_TEXT_BEAUTIFY_COPY_ID" val="6177"/>
</p:tagLst>
</file>

<file path=ppt/tags/tag116.xml><?xml version="1.0" encoding="utf-8"?>
<p:tagLst xmlns:a="http://schemas.openxmlformats.org/drawingml/2006/main" xmlns:r="http://schemas.openxmlformats.org/officeDocument/2006/relationships" xmlns:p="http://schemas.openxmlformats.org/presentationml/2006/main">
  <p:tag name="KSO_WM_FULL_TEXT_BEAUTIFY_COPY_ID" val="151003406"/>
</p:tagLst>
</file>

<file path=ppt/tags/tag117.xml><?xml version="1.0" encoding="utf-8"?>
<p:tagLst xmlns:a="http://schemas.openxmlformats.org/drawingml/2006/main" xmlns:r="http://schemas.openxmlformats.org/officeDocument/2006/relationships" xmlns:p="http://schemas.openxmlformats.org/presentationml/2006/main">
  <p:tag name="KSO_WM_FULL_TEXT_BEAUTIFY_COPY_ID" val="38"/>
</p:tagLst>
</file>

<file path=ppt/tags/tag118.xml><?xml version="1.0" encoding="utf-8"?>
<p:tagLst xmlns:a="http://schemas.openxmlformats.org/drawingml/2006/main" xmlns:r="http://schemas.openxmlformats.org/officeDocument/2006/relationships" xmlns:p="http://schemas.openxmlformats.org/presentationml/2006/main">
  <p:tag name="KSO_WM_FULL_TEXT_BEAUTIFY_COPY_ID" val="6152"/>
</p:tagLst>
</file>

<file path=ppt/tags/tag119.xml><?xml version="1.0" encoding="utf-8"?>
<p:tagLst xmlns:a="http://schemas.openxmlformats.org/drawingml/2006/main" xmlns:r="http://schemas.openxmlformats.org/officeDocument/2006/relationships" xmlns:p="http://schemas.openxmlformats.org/presentationml/2006/main">
  <p:tag name="KSO_WM_FULL_TEXT_BEAUTIFY_COPY_ID" val="6155"/>
</p:tagLst>
</file>

<file path=ppt/tags/tag12.xml><?xml version="1.0" encoding="utf-8"?>
<p:tagLst xmlns:a="http://schemas.openxmlformats.org/drawingml/2006/main" xmlns:r="http://schemas.openxmlformats.org/officeDocument/2006/relationships" xmlns:p="http://schemas.openxmlformats.org/presentationml/2006/main">
  <p:tag name="KSO_WM_FULL_TEXT_BEAUTIFY_COPY_ID" val="57"/>
</p:tagLst>
</file>

<file path=ppt/tags/tag120.xml><?xml version="1.0" encoding="utf-8"?>
<p:tagLst xmlns:a="http://schemas.openxmlformats.org/drawingml/2006/main" xmlns:r="http://schemas.openxmlformats.org/officeDocument/2006/relationships" xmlns:p="http://schemas.openxmlformats.org/presentationml/2006/main">
  <p:tag name="KSO_WM_FULL_TEXT_BEAUTIFY_COPY_ID" val="6158"/>
</p:tagLst>
</file>

<file path=ppt/tags/tag121.xml><?xml version="1.0" encoding="utf-8"?>
<p:tagLst xmlns:a="http://schemas.openxmlformats.org/drawingml/2006/main" xmlns:r="http://schemas.openxmlformats.org/officeDocument/2006/relationships" xmlns:p="http://schemas.openxmlformats.org/presentationml/2006/main">
  <p:tag name="KSO_WM_FULL_TEXT_BEAUTIFY_COPY_ID" val="6160"/>
</p:tagLst>
</file>

<file path=ppt/tags/tag122.xml><?xml version="1.0" encoding="utf-8"?>
<p:tagLst xmlns:a="http://schemas.openxmlformats.org/drawingml/2006/main" xmlns:r="http://schemas.openxmlformats.org/officeDocument/2006/relationships" xmlns:p="http://schemas.openxmlformats.org/presentationml/2006/main">
  <p:tag name="KSO_WM_FULL_TEXT_BEAUTIFY_COPY_ID" val="6161"/>
</p:tagLst>
</file>

<file path=ppt/tags/tag123.xml><?xml version="1.0" encoding="utf-8"?>
<p:tagLst xmlns:a="http://schemas.openxmlformats.org/drawingml/2006/main" xmlns:r="http://schemas.openxmlformats.org/officeDocument/2006/relationships" xmlns:p="http://schemas.openxmlformats.org/presentationml/2006/main">
  <p:tag name="KSO_WM_FULL_TEXT_BEAUTIFY_COPY_ID" val="6162"/>
</p:tagLst>
</file>

<file path=ppt/tags/tag124.xml><?xml version="1.0" encoding="utf-8"?>
<p:tagLst xmlns:a="http://schemas.openxmlformats.org/drawingml/2006/main" xmlns:r="http://schemas.openxmlformats.org/officeDocument/2006/relationships" xmlns:p="http://schemas.openxmlformats.org/presentationml/2006/main">
  <p:tag name="KSO_WM_FULL_TEXT_BEAUTIFY_COPY_ID" val="6163"/>
</p:tagLst>
</file>

<file path=ppt/tags/tag125.xml><?xml version="1.0" encoding="utf-8"?>
<p:tagLst xmlns:a="http://schemas.openxmlformats.org/drawingml/2006/main" xmlns:r="http://schemas.openxmlformats.org/officeDocument/2006/relationships" xmlns:p="http://schemas.openxmlformats.org/presentationml/2006/main">
  <p:tag name="KSO_WM_FULL_TEXT_BEAUTIFY_COPY_ID" val="6164"/>
</p:tagLst>
</file>

<file path=ppt/tags/tag126.xml><?xml version="1.0" encoding="utf-8"?>
<p:tagLst xmlns:a="http://schemas.openxmlformats.org/drawingml/2006/main" xmlns:r="http://schemas.openxmlformats.org/officeDocument/2006/relationships" xmlns:p="http://schemas.openxmlformats.org/presentationml/2006/main">
  <p:tag name="KSO_WM_FULL_TEXT_BEAUTIFY_COPY_ID" val="6165"/>
</p:tagLst>
</file>

<file path=ppt/tags/tag127.xml><?xml version="1.0" encoding="utf-8"?>
<p:tagLst xmlns:a="http://schemas.openxmlformats.org/drawingml/2006/main" xmlns:r="http://schemas.openxmlformats.org/officeDocument/2006/relationships" xmlns:p="http://schemas.openxmlformats.org/presentationml/2006/main">
  <p:tag name="KSO_WM_FULL_TEXT_BEAUTIFY_COPY_ID" val="6166"/>
</p:tagLst>
</file>

<file path=ppt/tags/tag128.xml><?xml version="1.0" encoding="utf-8"?>
<p:tagLst xmlns:a="http://schemas.openxmlformats.org/drawingml/2006/main" xmlns:r="http://schemas.openxmlformats.org/officeDocument/2006/relationships" xmlns:p="http://schemas.openxmlformats.org/presentationml/2006/main">
  <p:tag name="KSO_WM_FULL_TEXT_BEAUTIFY_COPY_ID" val="6167"/>
</p:tagLst>
</file>

<file path=ppt/tags/tag129.xml><?xml version="1.0" encoding="utf-8"?>
<p:tagLst xmlns:a="http://schemas.openxmlformats.org/drawingml/2006/main" xmlns:r="http://schemas.openxmlformats.org/officeDocument/2006/relationships" xmlns:p="http://schemas.openxmlformats.org/presentationml/2006/main">
  <p:tag name="KSO_WM_FULL_TEXT_BEAUTIFY_COPY_ID" val="6168"/>
</p:tagLst>
</file>

<file path=ppt/tags/tag13.xml><?xml version="1.0" encoding="utf-8"?>
<p:tagLst xmlns:a="http://schemas.openxmlformats.org/drawingml/2006/main" xmlns:r="http://schemas.openxmlformats.org/officeDocument/2006/relationships" xmlns:p="http://schemas.openxmlformats.org/presentationml/2006/main">
  <p:tag name="KSO_WM_FULL_TEXT_BEAUTIFY_COPY_ID" val="73"/>
</p:tagLst>
</file>

<file path=ppt/tags/tag130.xml><?xml version="1.0" encoding="utf-8"?>
<p:tagLst xmlns:a="http://schemas.openxmlformats.org/drawingml/2006/main" xmlns:r="http://schemas.openxmlformats.org/officeDocument/2006/relationships" xmlns:p="http://schemas.openxmlformats.org/presentationml/2006/main">
  <p:tag name="KSO_WM_FULL_TEXT_BEAUTIFY_COPY_ID" val="6169"/>
</p:tagLst>
</file>

<file path=ppt/tags/tag131.xml><?xml version="1.0" encoding="utf-8"?>
<p:tagLst xmlns:a="http://schemas.openxmlformats.org/drawingml/2006/main" xmlns:r="http://schemas.openxmlformats.org/officeDocument/2006/relationships" xmlns:p="http://schemas.openxmlformats.org/presentationml/2006/main">
  <p:tag name="KSO_WM_FULL_TEXT_BEAUTIFY_COPY_ID" val="6170"/>
</p:tagLst>
</file>

<file path=ppt/tags/tag132.xml><?xml version="1.0" encoding="utf-8"?>
<p:tagLst xmlns:a="http://schemas.openxmlformats.org/drawingml/2006/main" xmlns:r="http://schemas.openxmlformats.org/officeDocument/2006/relationships" xmlns:p="http://schemas.openxmlformats.org/presentationml/2006/main">
  <p:tag name="KSO_WM_FULL_TEXT_BEAUTIFY_COPY_ID" val="6171"/>
</p:tagLst>
</file>

<file path=ppt/tags/tag133.xml><?xml version="1.0" encoding="utf-8"?>
<p:tagLst xmlns:a="http://schemas.openxmlformats.org/drawingml/2006/main" xmlns:r="http://schemas.openxmlformats.org/officeDocument/2006/relationships" xmlns:p="http://schemas.openxmlformats.org/presentationml/2006/main">
  <p:tag name="KSO_WM_FULL_TEXT_BEAUTIFY_COPY_ID" val="6172"/>
</p:tagLst>
</file>

<file path=ppt/tags/tag134.xml><?xml version="1.0" encoding="utf-8"?>
<p:tagLst xmlns:a="http://schemas.openxmlformats.org/drawingml/2006/main" xmlns:r="http://schemas.openxmlformats.org/officeDocument/2006/relationships" xmlns:p="http://schemas.openxmlformats.org/presentationml/2006/main">
  <p:tag name="KSO_WM_FULL_TEXT_BEAUTIFY_COPY_ID" val="6173"/>
</p:tagLst>
</file>

<file path=ppt/tags/tag135.xml><?xml version="1.0" encoding="utf-8"?>
<p:tagLst xmlns:a="http://schemas.openxmlformats.org/drawingml/2006/main" xmlns:r="http://schemas.openxmlformats.org/officeDocument/2006/relationships" xmlns:p="http://schemas.openxmlformats.org/presentationml/2006/main">
  <p:tag name="KSO_WM_FULL_TEXT_BEAUTIFY_COPY_ID" val="6174"/>
</p:tagLst>
</file>

<file path=ppt/tags/tag136.xml><?xml version="1.0" encoding="utf-8"?>
<p:tagLst xmlns:a="http://schemas.openxmlformats.org/drawingml/2006/main" xmlns:r="http://schemas.openxmlformats.org/officeDocument/2006/relationships" xmlns:p="http://schemas.openxmlformats.org/presentationml/2006/main">
  <p:tag name="KSO_WM_FULL_TEXT_BEAUTIFY_COPY_ID" val="6175"/>
</p:tagLst>
</file>

<file path=ppt/tags/tag137.xml><?xml version="1.0" encoding="utf-8"?>
<p:tagLst xmlns:a="http://schemas.openxmlformats.org/drawingml/2006/main" xmlns:r="http://schemas.openxmlformats.org/officeDocument/2006/relationships" xmlns:p="http://schemas.openxmlformats.org/presentationml/2006/main">
  <p:tag name="KSO_WM_FULL_TEXT_BEAUTIFY_COPY_ID" val="6176"/>
</p:tagLst>
</file>

<file path=ppt/tags/tag138.xml><?xml version="1.0" encoding="utf-8"?>
<p:tagLst xmlns:a="http://schemas.openxmlformats.org/drawingml/2006/main" xmlns:r="http://schemas.openxmlformats.org/officeDocument/2006/relationships" xmlns:p="http://schemas.openxmlformats.org/presentationml/2006/main">
  <p:tag name="KSO_WM_FULL_TEXT_BEAUTIFY_COPY_ID" val="6177"/>
</p:tagLst>
</file>

<file path=ppt/tags/tag14.xml><?xml version="1.0" encoding="utf-8"?>
<p:tagLst xmlns:a="http://schemas.openxmlformats.org/drawingml/2006/main" xmlns:r="http://schemas.openxmlformats.org/officeDocument/2006/relationships" xmlns:p="http://schemas.openxmlformats.org/presentationml/2006/main">
  <p:tag name="KSO_WM_FULL_TEXT_BEAUTIFY_COPY_ID" val="74"/>
</p:tagLst>
</file>

<file path=ppt/tags/tag15.xml><?xml version="1.0" encoding="utf-8"?>
<p:tagLst xmlns:a="http://schemas.openxmlformats.org/drawingml/2006/main" xmlns:r="http://schemas.openxmlformats.org/officeDocument/2006/relationships" xmlns:p="http://schemas.openxmlformats.org/presentationml/2006/main">
  <p:tag name="KSO_WM_FULL_TEXT_BEAUTIFY_COPY_ID" val="76"/>
</p:tagLst>
</file>

<file path=ppt/tags/tag16.xml><?xml version="1.0" encoding="utf-8"?>
<p:tagLst xmlns:a="http://schemas.openxmlformats.org/drawingml/2006/main" xmlns:r="http://schemas.openxmlformats.org/officeDocument/2006/relationships" xmlns:p="http://schemas.openxmlformats.org/presentationml/2006/main">
  <p:tag name="KSO_WM_FULL_TEXT_BEAUTIFY_COPY_ID" val="77"/>
</p:tagLst>
</file>

<file path=ppt/tags/tag17.xml><?xml version="1.0" encoding="utf-8"?>
<p:tagLst xmlns:a="http://schemas.openxmlformats.org/drawingml/2006/main" xmlns:r="http://schemas.openxmlformats.org/officeDocument/2006/relationships" xmlns:p="http://schemas.openxmlformats.org/presentationml/2006/main">
  <p:tag name="KSO_WM_FULL_TEXT_BEAUTIFY_COPY_ID" val="66"/>
</p:tagLst>
</file>

<file path=ppt/tags/tag18.xml><?xml version="1.0" encoding="utf-8"?>
<p:tagLst xmlns:a="http://schemas.openxmlformats.org/drawingml/2006/main" xmlns:r="http://schemas.openxmlformats.org/officeDocument/2006/relationships" xmlns:p="http://schemas.openxmlformats.org/presentationml/2006/main">
  <p:tag name="KSO_WM_FULL_TEXT_BEAUTIFY_COPY_ID" val="67"/>
</p:tagLst>
</file>

<file path=ppt/tags/tag19.xml><?xml version="1.0" encoding="utf-8"?>
<p:tagLst xmlns:a="http://schemas.openxmlformats.org/drawingml/2006/main" xmlns:r="http://schemas.openxmlformats.org/officeDocument/2006/relationships" xmlns:p="http://schemas.openxmlformats.org/presentationml/2006/main">
  <p:tag name="KSO_WM_FULL_TEXT_BEAUTIFY_COPY_ID" val="69"/>
</p:tagLst>
</file>

<file path=ppt/tags/tag2.xml><?xml version="1.0" encoding="utf-8"?>
<p:tagLst xmlns:a="http://schemas.openxmlformats.org/drawingml/2006/main" xmlns:r="http://schemas.openxmlformats.org/officeDocument/2006/relationships" xmlns:p="http://schemas.openxmlformats.org/presentationml/2006/main">
  <p:tag name="KSO_WM_FULL_TEXT_BEAUTIFY_COPY_ID" val="3"/>
</p:tagLst>
</file>

<file path=ppt/tags/tag20.xml><?xml version="1.0" encoding="utf-8"?>
<p:tagLst xmlns:a="http://schemas.openxmlformats.org/drawingml/2006/main" xmlns:r="http://schemas.openxmlformats.org/officeDocument/2006/relationships" xmlns:p="http://schemas.openxmlformats.org/presentationml/2006/main">
  <p:tag name="KSO_WM_FULL_TEXT_BEAUTIFY_COPY_ID" val="70"/>
</p:tagLst>
</file>

<file path=ppt/tags/tag21.xml><?xml version="1.0" encoding="utf-8"?>
<p:tagLst xmlns:a="http://schemas.openxmlformats.org/drawingml/2006/main" xmlns:r="http://schemas.openxmlformats.org/officeDocument/2006/relationships" xmlns:p="http://schemas.openxmlformats.org/presentationml/2006/main">
  <p:tag name="KSO_WM_FULL_TEXT_BEAUTIFY_COPY_ID" val="5129"/>
</p:tagLst>
</file>

<file path=ppt/tags/tag22.xml><?xml version="1.0" encoding="utf-8"?>
<p:tagLst xmlns:a="http://schemas.openxmlformats.org/drawingml/2006/main" xmlns:r="http://schemas.openxmlformats.org/officeDocument/2006/relationships" xmlns:p="http://schemas.openxmlformats.org/presentationml/2006/main">
  <p:tag name="KSO_WM_FULL_TEXT_BEAUTIFY_COPY_ID" val="5145"/>
</p:tagLst>
</file>

<file path=ppt/tags/tag23.xml><?xml version="1.0" encoding="utf-8"?>
<p:tagLst xmlns:a="http://schemas.openxmlformats.org/drawingml/2006/main" xmlns:r="http://schemas.openxmlformats.org/officeDocument/2006/relationships" xmlns:p="http://schemas.openxmlformats.org/presentationml/2006/main">
  <p:tag name="KSO_WM_FULL_TEXT_BEAUTIFY_COPY_ID" val="5147"/>
</p:tagLst>
</file>

<file path=ppt/tags/tag24.xml><?xml version="1.0" encoding="utf-8"?>
<p:tagLst xmlns:a="http://schemas.openxmlformats.org/drawingml/2006/main" xmlns:r="http://schemas.openxmlformats.org/officeDocument/2006/relationships" xmlns:p="http://schemas.openxmlformats.org/presentationml/2006/main">
  <p:tag name="KSO_WM_FULL_TEXT_BEAUTIFY_COPY_ID" val="5148"/>
</p:tagLst>
</file>

<file path=ppt/tags/tag25.xml><?xml version="1.0" encoding="utf-8"?>
<p:tagLst xmlns:a="http://schemas.openxmlformats.org/drawingml/2006/main" xmlns:r="http://schemas.openxmlformats.org/officeDocument/2006/relationships" xmlns:p="http://schemas.openxmlformats.org/presentationml/2006/main">
  <p:tag name="KSO_WM_FULL_TEXT_BEAUTIFY_COPY_ID" val="5149"/>
</p:tagLst>
</file>

<file path=ppt/tags/tag26.xml><?xml version="1.0" encoding="utf-8"?>
<p:tagLst xmlns:a="http://schemas.openxmlformats.org/drawingml/2006/main" xmlns:r="http://schemas.openxmlformats.org/officeDocument/2006/relationships" xmlns:p="http://schemas.openxmlformats.org/presentationml/2006/main">
  <p:tag name="KSO_WM_FULL_TEXT_BEAUTIFY_COPY_ID" val="5150"/>
</p:tagLst>
</file>

<file path=ppt/tags/tag27.xml><?xml version="1.0" encoding="utf-8"?>
<p:tagLst xmlns:a="http://schemas.openxmlformats.org/drawingml/2006/main" xmlns:r="http://schemas.openxmlformats.org/officeDocument/2006/relationships" xmlns:p="http://schemas.openxmlformats.org/presentationml/2006/main">
  <p:tag name="KSO_WM_FULL_TEXT_BEAUTIFY_COPY_ID" val="5152"/>
</p:tagLst>
</file>

<file path=ppt/tags/tag28.xml><?xml version="1.0" encoding="utf-8"?>
<p:tagLst xmlns:a="http://schemas.openxmlformats.org/drawingml/2006/main" xmlns:r="http://schemas.openxmlformats.org/officeDocument/2006/relationships" xmlns:p="http://schemas.openxmlformats.org/presentationml/2006/main">
  <p:tag name="KSO_WM_FULL_TEXT_BEAUTIFY_COPY_ID" val="5155"/>
</p:tagLst>
</file>

<file path=ppt/tags/tag29.xml><?xml version="1.0" encoding="utf-8"?>
<p:tagLst xmlns:a="http://schemas.openxmlformats.org/drawingml/2006/main" xmlns:r="http://schemas.openxmlformats.org/officeDocument/2006/relationships" xmlns:p="http://schemas.openxmlformats.org/presentationml/2006/main">
  <p:tag name="KSO_WM_FULL_TEXT_BEAUTIFY_COPY_ID" val="5157"/>
</p:tagLst>
</file>

<file path=ppt/tags/tag3.xml><?xml version="1.0" encoding="utf-8"?>
<p:tagLst xmlns:a="http://schemas.openxmlformats.org/drawingml/2006/main" xmlns:r="http://schemas.openxmlformats.org/officeDocument/2006/relationships" xmlns:p="http://schemas.openxmlformats.org/presentationml/2006/main">
  <p:tag name="KSO_WM_FULL_TEXT_BEAUTIFY_COPY_ID" val="4101"/>
</p:tagLst>
</file>

<file path=ppt/tags/tag30.xml><?xml version="1.0" encoding="utf-8"?>
<p:tagLst xmlns:a="http://schemas.openxmlformats.org/drawingml/2006/main" xmlns:r="http://schemas.openxmlformats.org/officeDocument/2006/relationships" xmlns:p="http://schemas.openxmlformats.org/presentationml/2006/main">
  <p:tag name="KSO_WM_FULL_TEXT_BEAUTIFY_COPY_ID" val="5158"/>
</p:tagLst>
</file>

<file path=ppt/tags/tag31.xml><?xml version="1.0" encoding="utf-8"?>
<p:tagLst xmlns:a="http://schemas.openxmlformats.org/drawingml/2006/main" xmlns:r="http://schemas.openxmlformats.org/officeDocument/2006/relationships" xmlns:p="http://schemas.openxmlformats.org/presentationml/2006/main">
  <p:tag name="KSO_WM_FULL_TEXT_BEAUTIFY_COPY_ID" val="5159"/>
</p:tagLst>
</file>

<file path=ppt/tags/tag32.xml><?xml version="1.0" encoding="utf-8"?>
<p:tagLst xmlns:a="http://schemas.openxmlformats.org/drawingml/2006/main" xmlns:r="http://schemas.openxmlformats.org/officeDocument/2006/relationships" xmlns:p="http://schemas.openxmlformats.org/presentationml/2006/main">
  <p:tag name="KSO_WM_FULL_TEXT_BEAUTIFY_COPY_ID" val="5160"/>
</p:tagLst>
</file>

<file path=ppt/tags/tag33.xml><?xml version="1.0" encoding="utf-8"?>
<p:tagLst xmlns:a="http://schemas.openxmlformats.org/drawingml/2006/main" xmlns:r="http://schemas.openxmlformats.org/officeDocument/2006/relationships" xmlns:p="http://schemas.openxmlformats.org/presentationml/2006/main">
  <p:tag name="KSO_WM_FULL_TEXT_BEAUTIFY_COPY_ID" val="5161"/>
</p:tagLst>
</file>

<file path=ppt/tags/tag34.xml><?xml version="1.0" encoding="utf-8"?>
<p:tagLst xmlns:a="http://schemas.openxmlformats.org/drawingml/2006/main" xmlns:r="http://schemas.openxmlformats.org/officeDocument/2006/relationships" xmlns:p="http://schemas.openxmlformats.org/presentationml/2006/main">
  <p:tag name="KSO_WM_FULL_TEXT_BEAUTIFY_COPY_ID" val="5162"/>
</p:tagLst>
</file>

<file path=ppt/tags/tag35.xml><?xml version="1.0" encoding="utf-8"?>
<p:tagLst xmlns:a="http://schemas.openxmlformats.org/drawingml/2006/main" xmlns:r="http://schemas.openxmlformats.org/officeDocument/2006/relationships" xmlns:p="http://schemas.openxmlformats.org/presentationml/2006/main">
  <p:tag name="KSO_WM_FULL_TEXT_BEAUTIFY_COPY_ID" val="5163"/>
</p:tagLst>
</file>

<file path=ppt/tags/tag36.xml><?xml version="1.0" encoding="utf-8"?>
<p:tagLst xmlns:a="http://schemas.openxmlformats.org/drawingml/2006/main" xmlns:r="http://schemas.openxmlformats.org/officeDocument/2006/relationships" xmlns:p="http://schemas.openxmlformats.org/presentationml/2006/main">
  <p:tag name="KSO_WM_FULL_TEXT_BEAUTIFY_COPY_ID" val="5164"/>
</p:tagLst>
</file>

<file path=ppt/tags/tag37.xml><?xml version="1.0" encoding="utf-8"?>
<p:tagLst xmlns:a="http://schemas.openxmlformats.org/drawingml/2006/main" xmlns:r="http://schemas.openxmlformats.org/officeDocument/2006/relationships" xmlns:p="http://schemas.openxmlformats.org/presentationml/2006/main">
  <p:tag name="KSO_WM_FULL_TEXT_BEAUTIFY_COPY_ID" val="5165"/>
</p:tagLst>
</file>

<file path=ppt/tags/tag38.xml><?xml version="1.0" encoding="utf-8"?>
<p:tagLst xmlns:a="http://schemas.openxmlformats.org/drawingml/2006/main" xmlns:r="http://schemas.openxmlformats.org/officeDocument/2006/relationships" xmlns:p="http://schemas.openxmlformats.org/presentationml/2006/main">
  <p:tag name="KSO_WM_FULL_TEXT_BEAUTIFY_COPY_ID" val="5166"/>
</p:tagLst>
</file>

<file path=ppt/tags/tag39.xml><?xml version="1.0" encoding="utf-8"?>
<p:tagLst xmlns:a="http://schemas.openxmlformats.org/drawingml/2006/main" xmlns:r="http://schemas.openxmlformats.org/officeDocument/2006/relationships" xmlns:p="http://schemas.openxmlformats.org/presentationml/2006/main">
  <p:tag name="KSO_WM_FULL_TEXT_BEAUTIFY_COPY_ID" val="5167"/>
</p:tagLst>
</file>

<file path=ppt/tags/tag4.xml><?xml version="1.0" encoding="utf-8"?>
<p:tagLst xmlns:a="http://schemas.openxmlformats.org/drawingml/2006/main" xmlns:r="http://schemas.openxmlformats.org/officeDocument/2006/relationships" xmlns:p="http://schemas.openxmlformats.org/presentationml/2006/main">
  <p:tag name="KSO_WM_FULL_TEXT_BEAUTIFY_COPY_ID" val="18"/>
</p:tagLst>
</file>

<file path=ppt/tags/tag40.xml><?xml version="1.0" encoding="utf-8"?>
<p:tagLst xmlns:a="http://schemas.openxmlformats.org/drawingml/2006/main" xmlns:r="http://schemas.openxmlformats.org/officeDocument/2006/relationships" xmlns:p="http://schemas.openxmlformats.org/presentationml/2006/main">
  <p:tag name="KSO_WM_FULL_TEXT_BEAUTIFY_COPY_ID" val="5168"/>
</p:tagLst>
</file>

<file path=ppt/tags/tag41.xml><?xml version="1.0" encoding="utf-8"?>
<p:tagLst xmlns:a="http://schemas.openxmlformats.org/drawingml/2006/main" xmlns:r="http://schemas.openxmlformats.org/officeDocument/2006/relationships" xmlns:p="http://schemas.openxmlformats.org/presentationml/2006/main">
  <p:tag name="KSO_WM_FULL_TEXT_BEAUTIFY_COPY_ID" val="5169"/>
</p:tagLst>
</file>

<file path=ppt/tags/tag42.xml><?xml version="1.0" encoding="utf-8"?>
<p:tagLst xmlns:a="http://schemas.openxmlformats.org/drawingml/2006/main" xmlns:r="http://schemas.openxmlformats.org/officeDocument/2006/relationships" xmlns:p="http://schemas.openxmlformats.org/presentationml/2006/main">
  <p:tag name="KSO_WM_FULL_TEXT_BEAUTIFY_COPY_ID" val="5170"/>
</p:tagLst>
</file>

<file path=ppt/tags/tag43.xml><?xml version="1.0" encoding="utf-8"?>
<p:tagLst xmlns:a="http://schemas.openxmlformats.org/drawingml/2006/main" xmlns:r="http://schemas.openxmlformats.org/officeDocument/2006/relationships" xmlns:p="http://schemas.openxmlformats.org/presentationml/2006/main">
  <p:tag name="KSO_WM_FULL_TEXT_BEAUTIFY_COPY_ID" val="5171"/>
</p:tagLst>
</file>

<file path=ppt/tags/tag44.xml><?xml version="1.0" encoding="utf-8"?>
<p:tagLst xmlns:a="http://schemas.openxmlformats.org/drawingml/2006/main" xmlns:r="http://schemas.openxmlformats.org/officeDocument/2006/relationships" xmlns:p="http://schemas.openxmlformats.org/presentationml/2006/main">
  <p:tag name="KSO_WM_FULL_TEXT_BEAUTIFY_COPY_ID" val="5172"/>
</p:tagLst>
</file>

<file path=ppt/tags/tag45.xml><?xml version="1.0" encoding="utf-8"?>
<p:tagLst xmlns:a="http://schemas.openxmlformats.org/drawingml/2006/main" xmlns:r="http://schemas.openxmlformats.org/officeDocument/2006/relationships" xmlns:p="http://schemas.openxmlformats.org/presentationml/2006/main">
  <p:tag name="KSO_WM_FULL_TEXT_BEAUTIFY_COPY_ID" val="5173"/>
</p:tagLst>
</file>

<file path=ppt/tags/tag46.xml><?xml version="1.0" encoding="utf-8"?>
<p:tagLst xmlns:a="http://schemas.openxmlformats.org/drawingml/2006/main" xmlns:r="http://schemas.openxmlformats.org/officeDocument/2006/relationships" xmlns:p="http://schemas.openxmlformats.org/presentationml/2006/main">
  <p:tag name="KSO_WM_FULL_TEXT_BEAUTIFY_COPY_ID" val="5174"/>
</p:tagLst>
</file>

<file path=ppt/tags/tag47.xml><?xml version="1.0" encoding="utf-8"?>
<p:tagLst xmlns:a="http://schemas.openxmlformats.org/drawingml/2006/main" xmlns:r="http://schemas.openxmlformats.org/officeDocument/2006/relationships" xmlns:p="http://schemas.openxmlformats.org/presentationml/2006/main">
  <p:tag name="KSO_WM_FULL_TEXT_BEAUTIFY_COPY_ID" val="151003390"/>
</p:tagLst>
</file>

<file path=ppt/tags/tag48.xml><?xml version="1.0" encoding="utf-8"?>
<p:tagLst xmlns:a="http://schemas.openxmlformats.org/drawingml/2006/main" xmlns:r="http://schemas.openxmlformats.org/officeDocument/2006/relationships" xmlns:p="http://schemas.openxmlformats.org/presentationml/2006/main">
  <p:tag name="KSO_WM_FULL_TEXT_BEAUTIFY_COPY_ID" val="38"/>
</p:tagLst>
</file>

<file path=ppt/tags/tag49.xml><?xml version="1.0" encoding="utf-8"?>
<p:tagLst xmlns:a="http://schemas.openxmlformats.org/drawingml/2006/main" xmlns:r="http://schemas.openxmlformats.org/officeDocument/2006/relationships" xmlns:p="http://schemas.openxmlformats.org/presentationml/2006/main">
  <p:tag name="KSO_WM_FULL_TEXT_BEAUTIFY_COPY_ID" val="6150"/>
</p:tagLst>
</file>

<file path=ppt/tags/tag5.xml><?xml version="1.0" encoding="utf-8"?>
<p:tagLst xmlns:a="http://schemas.openxmlformats.org/drawingml/2006/main" xmlns:r="http://schemas.openxmlformats.org/officeDocument/2006/relationships" xmlns:p="http://schemas.openxmlformats.org/presentationml/2006/main">
  <p:tag name="KSO_WM_FULL_TEXT_BEAUTIFY_COPY_ID" val="4104"/>
</p:tagLst>
</file>

<file path=ppt/tags/tag50.xml><?xml version="1.0" encoding="utf-8"?>
<p:tagLst xmlns:a="http://schemas.openxmlformats.org/drawingml/2006/main" xmlns:r="http://schemas.openxmlformats.org/officeDocument/2006/relationships" xmlns:p="http://schemas.openxmlformats.org/presentationml/2006/main">
  <p:tag name="KSO_WM_FULL_TEXT_BEAUTIFY_COPY_ID" val="6155"/>
</p:tagLst>
</file>

<file path=ppt/tags/tag51.xml><?xml version="1.0" encoding="utf-8"?>
<p:tagLst xmlns:a="http://schemas.openxmlformats.org/drawingml/2006/main" xmlns:r="http://schemas.openxmlformats.org/officeDocument/2006/relationships" xmlns:p="http://schemas.openxmlformats.org/presentationml/2006/main">
  <p:tag name="KSO_WM_FULL_TEXT_BEAUTIFY_COPY_ID" val="6158"/>
</p:tagLst>
</file>

<file path=ppt/tags/tag52.xml><?xml version="1.0" encoding="utf-8"?>
<p:tagLst xmlns:a="http://schemas.openxmlformats.org/drawingml/2006/main" xmlns:r="http://schemas.openxmlformats.org/officeDocument/2006/relationships" xmlns:p="http://schemas.openxmlformats.org/presentationml/2006/main">
  <p:tag name="KSO_WM_FULL_TEXT_BEAUTIFY_COPY_ID" val="6160"/>
</p:tagLst>
</file>

<file path=ppt/tags/tag53.xml><?xml version="1.0" encoding="utf-8"?>
<p:tagLst xmlns:a="http://schemas.openxmlformats.org/drawingml/2006/main" xmlns:r="http://schemas.openxmlformats.org/officeDocument/2006/relationships" xmlns:p="http://schemas.openxmlformats.org/presentationml/2006/main">
  <p:tag name="KSO_WM_FULL_TEXT_BEAUTIFY_COPY_ID" val="6161"/>
</p:tagLst>
</file>

<file path=ppt/tags/tag54.xml><?xml version="1.0" encoding="utf-8"?>
<p:tagLst xmlns:a="http://schemas.openxmlformats.org/drawingml/2006/main" xmlns:r="http://schemas.openxmlformats.org/officeDocument/2006/relationships" xmlns:p="http://schemas.openxmlformats.org/presentationml/2006/main">
  <p:tag name="KSO_WM_FULL_TEXT_BEAUTIFY_COPY_ID" val="6162"/>
</p:tagLst>
</file>

<file path=ppt/tags/tag55.xml><?xml version="1.0" encoding="utf-8"?>
<p:tagLst xmlns:a="http://schemas.openxmlformats.org/drawingml/2006/main" xmlns:r="http://schemas.openxmlformats.org/officeDocument/2006/relationships" xmlns:p="http://schemas.openxmlformats.org/presentationml/2006/main">
  <p:tag name="KSO_WM_FULL_TEXT_BEAUTIFY_COPY_ID" val="6163"/>
</p:tagLst>
</file>

<file path=ppt/tags/tag56.xml><?xml version="1.0" encoding="utf-8"?>
<p:tagLst xmlns:a="http://schemas.openxmlformats.org/drawingml/2006/main" xmlns:r="http://schemas.openxmlformats.org/officeDocument/2006/relationships" xmlns:p="http://schemas.openxmlformats.org/presentationml/2006/main">
  <p:tag name="KSO_WM_FULL_TEXT_BEAUTIFY_COPY_ID" val="6164"/>
</p:tagLst>
</file>

<file path=ppt/tags/tag57.xml><?xml version="1.0" encoding="utf-8"?>
<p:tagLst xmlns:a="http://schemas.openxmlformats.org/drawingml/2006/main" xmlns:r="http://schemas.openxmlformats.org/officeDocument/2006/relationships" xmlns:p="http://schemas.openxmlformats.org/presentationml/2006/main">
  <p:tag name="KSO_WM_FULL_TEXT_BEAUTIFY_COPY_ID" val="6165"/>
</p:tagLst>
</file>

<file path=ppt/tags/tag58.xml><?xml version="1.0" encoding="utf-8"?>
<p:tagLst xmlns:a="http://schemas.openxmlformats.org/drawingml/2006/main" xmlns:r="http://schemas.openxmlformats.org/officeDocument/2006/relationships" xmlns:p="http://schemas.openxmlformats.org/presentationml/2006/main">
  <p:tag name="KSO_WM_FULL_TEXT_BEAUTIFY_COPY_ID" val="6166"/>
</p:tagLst>
</file>

<file path=ppt/tags/tag59.xml><?xml version="1.0" encoding="utf-8"?>
<p:tagLst xmlns:a="http://schemas.openxmlformats.org/drawingml/2006/main" xmlns:r="http://schemas.openxmlformats.org/officeDocument/2006/relationships" xmlns:p="http://schemas.openxmlformats.org/presentationml/2006/main">
  <p:tag name="KSO_WM_FULL_TEXT_BEAUTIFY_COPY_ID" val="6167"/>
</p:tagLst>
</file>

<file path=ppt/tags/tag6.xml><?xml version="1.0" encoding="utf-8"?>
<p:tagLst xmlns:a="http://schemas.openxmlformats.org/drawingml/2006/main" xmlns:r="http://schemas.openxmlformats.org/officeDocument/2006/relationships" xmlns:p="http://schemas.openxmlformats.org/presentationml/2006/main">
  <p:tag name="KSO_WM_FULL_TEXT_BEAUTIFY_COPY_ID" val="4105"/>
</p:tagLst>
</file>

<file path=ppt/tags/tag60.xml><?xml version="1.0" encoding="utf-8"?>
<p:tagLst xmlns:a="http://schemas.openxmlformats.org/drawingml/2006/main" xmlns:r="http://schemas.openxmlformats.org/officeDocument/2006/relationships" xmlns:p="http://schemas.openxmlformats.org/presentationml/2006/main">
  <p:tag name="KSO_WM_FULL_TEXT_BEAUTIFY_COPY_ID" val="6168"/>
</p:tagLst>
</file>

<file path=ppt/tags/tag61.xml><?xml version="1.0" encoding="utf-8"?>
<p:tagLst xmlns:a="http://schemas.openxmlformats.org/drawingml/2006/main" xmlns:r="http://schemas.openxmlformats.org/officeDocument/2006/relationships" xmlns:p="http://schemas.openxmlformats.org/presentationml/2006/main">
  <p:tag name="KSO_WM_FULL_TEXT_BEAUTIFY_COPY_ID" val="6169"/>
</p:tagLst>
</file>

<file path=ppt/tags/tag62.xml><?xml version="1.0" encoding="utf-8"?>
<p:tagLst xmlns:a="http://schemas.openxmlformats.org/drawingml/2006/main" xmlns:r="http://schemas.openxmlformats.org/officeDocument/2006/relationships" xmlns:p="http://schemas.openxmlformats.org/presentationml/2006/main">
  <p:tag name="KSO_WM_FULL_TEXT_BEAUTIFY_COPY_ID" val="6170"/>
</p:tagLst>
</file>

<file path=ppt/tags/tag63.xml><?xml version="1.0" encoding="utf-8"?>
<p:tagLst xmlns:a="http://schemas.openxmlformats.org/drawingml/2006/main" xmlns:r="http://schemas.openxmlformats.org/officeDocument/2006/relationships" xmlns:p="http://schemas.openxmlformats.org/presentationml/2006/main">
  <p:tag name="KSO_WM_FULL_TEXT_BEAUTIFY_COPY_ID" val="6171"/>
</p:tagLst>
</file>

<file path=ppt/tags/tag64.xml><?xml version="1.0" encoding="utf-8"?>
<p:tagLst xmlns:a="http://schemas.openxmlformats.org/drawingml/2006/main" xmlns:r="http://schemas.openxmlformats.org/officeDocument/2006/relationships" xmlns:p="http://schemas.openxmlformats.org/presentationml/2006/main">
  <p:tag name="KSO_WM_FULL_TEXT_BEAUTIFY_COPY_ID" val="6172"/>
</p:tagLst>
</file>

<file path=ppt/tags/tag65.xml><?xml version="1.0" encoding="utf-8"?>
<p:tagLst xmlns:a="http://schemas.openxmlformats.org/drawingml/2006/main" xmlns:r="http://schemas.openxmlformats.org/officeDocument/2006/relationships" xmlns:p="http://schemas.openxmlformats.org/presentationml/2006/main">
  <p:tag name="KSO_WM_FULL_TEXT_BEAUTIFY_COPY_ID" val="6173"/>
</p:tagLst>
</file>

<file path=ppt/tags/tag66.xml><?xml version="1.0" encoding="utf-8"?>
<p:tagLst xmlns:a="http://schemas.openxmlformats.org/drawingml/2006/main" xmlns:r="http://schemas.openxmlformats.org/officeDocument/2006/relationships" xmlns:p="http://schemas.openxmlformats.org/presentationml/2006/main">
  <p:tag name="KSO_WM_FULL_TEXT_BEAUTIFY_COPY_ID" val="6174"/>
</p:tagLst>
</file>

<file path=ppt/tags/tag67.xml><?xml version="1.0" encoding="utf-8"?>
<p:tagLst xmlns:a="http://schemas.openxmlformats.org/drawingml/2006/main" xmlns:r="http://schemas.openxmlformats.org/officeDocument/2006/relationships" xmlns:p="http://schemas.openxmlformats.org/presentationml/2006/main">
  <p:tag name="KSO_WM_FULL_TEXT_BEAUTIFY_COPY_ID" val="6175"/>
</p:tagLst>
</file>

<file path=ppt/tags/tag68.xml><?xml version="1.0" encoding="utf-8"?>
<p:tagLst xmlns:a="http://schemas.openxmlformats.org/drawingml/2006/main" xmlns:r="http://schemas.openxmlformats.org/officeDocument/2006/relationships" xmlns:p="http://schemas.openxmlformats.org/presentationml/2006/main">
  <p:tag name="KSO_WM_FULL_TEXT_BEAUTIFY_COPY_ID" val="6176"/>
</p:tagLst>
</file>

<file path=ppt/tags/tag69.xml><?xml version="1.0" encoding="utf-8"?>
<p:tagLst xmlns:a="http://schemas.openxmlformats.org/drawingml/2006/main" xmlns:r="http://schemas.openxmlformats.org/officeDocument/2006/relationships" xmlns:p="http://schemas.openxmlformats.org/presentationml/2006/main">
  <p:tag name="KSO_WM_FULL_TEXT_BEAUTIFY_COPY_ID" val="6177"/>
</p:tagLst>
</file>

<file path=ppt/tags/tag7.xml><?xml version="1.0" encoding="utf-8"?>
<p:tagLst xmlns:a="http://schemas.openxmlformats.org/drawingml/2006/main" xmlns:r="http://schemas.openxmlformats.org/officeDocument/2006/relationships" xmlns:p="http://schemas.openxmlformats.org/presentationml/2006/main">
  <p:tag name="KSO_WM_FULL_TEXT_BEAUTIFY_COPY_ID" val="4106"/>
</p:tagLst>
</file>

<file path=ppt/tags/tag70.xml><?xml version="1.0" encoding="utf-8"?>
<p:tagLst xmlns:a="http://schemas.openxmlformats.org/drawingml/2006/main" xmlns:r="http://schemas.openxmlformats.org/officeDocument/2006/relationships" xmlns:p="http://schemas.openxmlformats.org/presentationml/2006/main">
  <p:tag name="KSO_WM_FULL_TEXT_BEAUTIFY_COPY_ID" val="151003395"/>
</p:tagLst>
</file>

<file path=ppt/tags/tag71.xml><?xml version="1.0" encoding="utf-8"?>
<p:tagLst xmlns:a="http://schemas.openxmlformats.org/drawingml/2006/main" xmlns:r="http://schemas.openxmlformats.org/officeDocument/2006/relationships" xmlns:p="http://schemas.openxmlformats.org/presentationml/2006/main">
  <p:tag name="KSO_WM_FULL_TEXT_BEAUTIFY_COPY_ID" val="38"/>
</p:tagLst>
</file>

<file path=ppt/tags/tag72.xml><?xml version="1.0" encoding="utf-8"?>
<p:tagLst xmlns:a="http://schemas.openxmlformats.org/drawingml/2006/main" xmlns:r="http://schemas.openxmlformats.org/officeDocument/2006/relationships" xmlns:p="http://schemas.openxmlformats.org/presentationml/2006/main">
  <p:tag name="KSO_WM_FULL_TEXT_BEAUTIFY_COPY_ID" val="6150"/>
</p:tagLst>
</file>

<file path=ppt/tags/tag73.xml><?xml version="1.0" encoding="utf-8"?>
<p:tagLst xmlns:a="http://schemas.openxmlformats.org/drawingml/2006/main" xmlns:r="http://schemas.openxmlformats.org/officeDocument/2006/relationships" xmlns:p="http://schemas.openxmlformats.org/presentationml/2006/main">
  <p:tag name="KSO_WM_FULL_TEXT_BEAUTIFY_COPY_ID" val="6155"/>
</p:tagLst>
</file>

<file path=ppt/tags/tag74.xml><?xml version="1.0" encoding="utf-8"?>
<p:tagLst xmlns:a="http://schemas.openxmlformats.org/drawingml/2006/main" xmlns:r="http://schemas.openxmlformats.org/officeDocument/2006/relationships" xmlns:p="http://schemas.openxmlformats.org/presentationml/2006/main">
  <p:tag name="KSO_WM_FULL_TEXT_BEAUTIFY_COPY_ID" val="6158"/>
</p:tagLst>
</file>

<file path=ppt/tags/tag75.xml><?xml version="1.0" encoding="utf-8"?>
<p:tagLst xmlns:a="http://schemas.openxmlformats.org/drawingml/2006/main" xmlns:r="http://schemas.openxmlformats.org/officeDocument/2006/relationships" xmlns:p="http://schemas.openxmlformats.org/presentationml/2006/main">
  <p:tag name="KSO_WM_FULL_TEXT_BEAUTIFY_COPY_ID" val="6160"/>
</p:tagLst>
</file>

<file path=ppt/tags/tag76.xml><?xml version="1.0" encoding="utf-8"?>
<p:tagLst xmlns:a="http://schemas.openxmlformats.org/drawingml/2006/main" xmlns:r="http://schemas.openxmlformats.org/officeDocument/2006/relationships" xmlns:p="http://schemas.openxmlformats.org/presentationml/2006/main">
  <p:tag name="KSO_WM_FULL_TEXT_BEAUTIFY_COPY_ID" val="6161"/>
</p:tagLst>
</file>

<file path=ppt/tags/tag77.xml><?xml version="1.0" encoding="utf-8"?>
<p:tagLst xmlns:a="http://schemas.openxmlformats.org/drawingml/2006/main" xmlns:r="http://schemas.openxmlformats.org/officeDocument/2006/relationships" xmlns:p="http://schemas.openxmlformats.org/presentationml/2006/main">
  <p:tag name="KSO_WM_FULL_TEXT_BEAUTIFY_COPY_ID" val="6162"/>
</p:tagLst>
</file>

<file path=ppt/tags/tag78.xml><?xml version="1.0" encoding="utf-8"?>
<p:tagLst xmlns:a="http://schemas.openxmlformats.org/drawingml/2006/main" xmlns:r="http://schemas.openxmlformats.org/officeDocument/2006/relationships" xmlns:p="http://schemas.openxmlformats.org/presentationml/2006/main">
  <p:tag name="KSO_WM_FULL_TEXT_BEAUTIFY_COPY_ID" val="6163"/>
</p:tagLst>
</file>

<file path=ppt/tags/tag79.xml><?xml version="1.0" encoding="utf-8"?>
<p:tagLst xmlns:a="http://schemas.openxmlformats.org/drawingml/2006/main" xmlns:r="http://schemas.openxmlformats.org/officeDocument/2006/relationships" xmlns:p="http://schemas.openxmlformats.org/presentationml/2006/main">
  <p:tag name="KSO_WM_FULL_TEXT_BEAUTIFY_COPY_ID" val="6164"/>
</p:tagLst>
</file>

<file path=ppt/tags/tag8.xml><?xml version="1.0" encoding="utf-8"?>
<p:tagLst xmlns:a="http://schemas.openxmlformats.org/drawingml/2006/main" xmlns:r="http://schemas.openxmlformats.org/officeDocument/2006/relationships" xmlns:p="http://schemas.openxmlformats.org/presentationml/2006/main">
  <p:tag name="KSO_WM_FULL_TEXT_BEAUTIFY_COPY_ID" val="4107"/>
</p:tagLst>
</file>

<file path=ppt/tags/tag80.xml><?xml version="1.0" encoding="utf-8"?>
<p:tagLst xmlns:a="http://schemas.openxmlformats.org/drawingml/2006/main" xmlns:r="http://schemas.openxmlformats.org/officeDocument/2006/relationships" xmlns:p="http://schemas.openxmlformats.org/presentationml/2006/main">
  <p:tag name="KSO_WM_FULL_TEXT_BEAUTIFY_COPY_ID" val="6165"/>
</p:tagLst>
</file>

<file path=ppt/tags/tag81.xml><?xml version="1.0" encoding="utf-8"?>
<p:tagLst xmlns:a="http://schemas.openxmlformats.org/drawingml/2006/main" xmlns:r="http://schemas.openxmlformats.org/officeDocument/2006/relationships" xmlns:p="http://schemas.openxmlformats.org/presentationml/2006/main">
  <p:tag name="KSO_WM_FULL_TEXT_BEAUTIFY_COPY_ID" val="6166"/>
</p:tagLst>
</file>

<file path=ppt/tags/tag82.xml><?xml version="1.0" encoding="utf-8"?>
<p:tagLst xmlns:a="http://schemas.openxmlformats.org/drawingml/2006/main" xmlns:r="http://schemas.openxmlformats.org/officeDocument/2006/relationships" xmlns:p="http://schemas.openxmlformats.org/presentationml/2006/main">
  <p:tag name="KSO_WM_FULL_TEXT_BEAUTIFY_COPY_ID" val="6167"/>
</p:tagLst>
</file>

<file path=ppt/tags/tag83.xml><?xml version="1.0" encoding="utf-8"?>
<p:tagLst xmlns:a="http://schemas.openxmlformats.org/drawingml/2006/main" xmlns:r="http://schemas.openxmlformats.org/officeDocument/2006/relationships" xmlns:p="http://schemas.openxmlformats.org/presentationml/2006/main">
  <p:tag name="KSO_WM_FULL_TEXT_BEAUTIFY_COPY_ID" val="6168"/>
</p:tagLst>
</file>

<file path=ppt/tags/tag84.xml><?xml version="1.0" encoding="utf-8"?>
<p:tagLst xmlns:a="http://schemas.openxmlformats.org/drawingml/2006/main" xmlns:r="http://schemas.openxmlformats.org/officeDocument/2006/relationships" xmlns:p="http://schemas.openxmlformats.org/presentationml/2006/main">
  <p:tag name="KSO_WM_FULL_TEXT_BEAUTIFY_COPY_ID" val="6169"/>
</p:tagLst>
</file>

<file path=ppt/tags/tag85.xml><?xml version="1.0" encoding="utf-8"?>
<p:tagLst xmlns:a="http://schemas.openxmlformats.org/drawingml/2006/main" xmlns:r="http://schemas.openxmlformats.org/officeDocument/2006/relationships" xmlns:p="http://schemas.openxmlformats.org/presentationml/2006/main">
  <p:tag name="KSO_WM_FULL_TEXT_BEAUTIFY_COPY_ID" val="6170"/>
</p:tagLst>
</file>

<file path=ppt/tags/tag86.xml><?xml version="1.0" encoding="utf-8"?>
<p:tagLst xmlns:a="http://schemas.openxmlformats.org/drawingml/2006/main" xmlns:r="http://schemas.openxmlformats.org/officeDocument/2006/relationships" xmlns:p="http://schemas.openxmlformats.org/presentationml/2006/main">
  <p:tag name="KSO_WM_FULL_TEXT_BEAUTIFY_COPY_ID" val="6171"/>
</p:tagLst>
</file>

<file path=ppt/tags/tag87.xml><?xml version="1.0" encoding="utf-8"?>
<p:tagLst xmlns:a="http://schemas.openxmlformats.org/drawingml/2006/main" xmlns:r="http://schemas.openxmlformats.org/officeDocument/2006/relationships" xmlns:p="http://schemas.openxmlformats.org/presentationml/2006/main">
  <p:tag name="KSO_WM_FULL_TEXT_BEAUTIFY_COPY_ID" val="6172"/>
</p:tagLst>
</file>

<file path=ppt/tags/tag88.xml><?xml version="1.0" encoding="utf-8"?>
<p:tagLst xmlns:a="http://schemas.openxmlformats.org/drawingml/2006/main" xmlns:r="http://schemas.openxmlformats.org/officeDocument/2006/relationships" xmlns:p="http://schemas.openxmlformats.org/presentationml/2006/main">
  <p:tag name="KSO_WM_FULL_TEXT_BEAUTIFY_COPY_ID" val="6173"/>
</p:tagLst>
</file>

<file path=ppt/tags/tag89.xml><?xml version="1.0" encoding="utf-8"?>
<p:tagLst xmlns:a="http://schemas.openxmlformats.org/drawingml/2006/main" xmlns:r="http://schemas.openxmlformats.org/officeDocument/2006/relationships" xmlns:p="http://schemas.openxmlformats.org/presentationml/2006/main">
  <p:tag name="KSO_WM_FULL_TEXT_BEAUTIFY_COPY_ID" val="6174"/>
</p:tagLst>
</file>

<file path=ppt/tags/tag9.xml><?xml version="1.0" encoding="utf-8"?>
<p:tagLst xmlns:a="http://schemas.openxmlformats.org/drawingml/2006/main" xmlns:r="http://schemas.openxmlformats.org/officeDocument/2006/relationships" xmlns:p="http://schemas.openxmlformats.org/presentationml/2006/main">
  <p:tag name="KSO_WM_FULL_TEXT_BEAUTIFY_COPY_ID" val="4108"/>
</p:tagLst>
</file>

<file path=ppt/tags/tag90.xml><?xml version="1.0" encoding="utf-8"?>
<p:tagLst xmlns:a="http://schemas.openxmlformats.org/drawingml/2006/main" xmlns:r="http://schemas.openxmlformats.org/officeDocument/2006/relationships" xmlns:p="http://schemas.openxmlformats.org/presentationml/2006/main">
  <p:tag name="KSO_WM_FULL_TEXT_BEAUTIFY_COPY_ID" val="6175"/>
</p:tagLst>
</file>

<file path=ppt/tags/tag91.xml><?xml version="1.0" encoding="utf-8"?>
<p:tagLst xmlns:a="http://schemas.openxmlformats.org/drawingml/2006/main" xmlns:r="http://schemas.openxmlformats.org/officeDocument/2006/relationships" xmlns:p="http://schemas.openxmlformats.org/presentationml/2006/main">
  <p:tag name="KSO_WM_FULL_TEXT_BEAUTIFY_COPY_ID" val="6176"/>
</p:tagLst>
</file>

<file path=ppt/tags/tag92.xml><?xml version="1.0" encoding="utf-8"?>
<p:tagLst xmlns:a="http://schemas.openxmlformats.org/drawingml/2006/main" xmlns:r="http://schemas.openxmlformats.org/officeDocument/2006/relationships" xmlns:p="http://schemas.openxmlformats.org/presentationml/2006/main">
  <p:tag name="KSO_WM_FULL_TEXT_BEAUTIFY_COPY_ID" val="6177"/>
</p:tagLst>
</file>

<file path=ppt/tags/tag93.xml><?xml version="1.0" encoding="utf-8"?>
<p:tagLst xmlns:a="http://schemas.openxmlformats.org/drawingml/2006/main" xmlns:r="http://schemas.openxmlformats.org/officeDocument/2006/relationships" xmlns:p="http://schemas.openxmlformats.org/presentationml/2006/main">
  <p:tag name="KSO_WM_FULL_TEXT_BEAUTIFY_COPY_ID" val="151003400"/>
</p:tagLst>
</file>

<file path=ppt/tags/tag94.xml><?xml version="1.0" encoding="utf-8"?>
<p:tagLst xmlns:a="http://schemas.openxmlformats.org/drawingml/2006/main" xmlns:r="http://schemas.openxmlformats.org/officeDocument/2006/relationships" xmlns:p="http://schemas.openxmlformats.org/presentationml/2006/main">
  <p:tag name="KSO_WM_FULL_TEXT_BEAUTIFY_COPY_ID" val="38"/>
</p:tagLst>
</file>

<file path=ppt/tags/tag95.xml><?xml version="1.0" encoding="utf-8"?>
<p:tagLst xmlns:a="http://schemas.openxmlformats.org/drawingml/2006/main" xmlns:r="http://schemas.openxmlformats.org/officeDocument/2006/relationships" xmlns:p="http://schemas.openxmlformats.org/presentationml/2006/main">
  <p:tag name="KSO_WM_FULL_TEXT_BEAUTIFY_COPY_ID" val="6150"/>
</p:tagLst>
</file>

<file path=ppt/tags/tag96.xml><?xml version="1.0" encoding="utf-8"?>
<p:tagLst xmlns:a="http://schemas.openxmlformats.org/drawingml/2006/main" xmlns:r="http://schemas.openxmlformats.org/officeDocument/2006/relationships" xmlns:p="http://schemas.openxmlformats.org/presentationml/2006/main">
  <p:tag name="KSO_WM_FULL_TEXT_BEAUTIFY_COPY_ID" val="6155"/>
</p:tagLst>
</file>

<file path=ppt/tags/tag97.xml><?xml version="1.0" encoding="utf-8"?>
<p:tagLst xmlns:a="http://schemas.openxmlformats.org/drawingml/2006/main" xmlns:r="http://schemas.openxmlformats.org/officeDocument/2006/relationships" xmlns:p="http://schemas.openxmlformats.org/presentationml/2006/main">
  <p:tag name="KSO_WM_FULL_TEXT_BEAUTIFY_COPY_ID" val="6158"/>
</p:tagLst>
</file>

<file path=ppt/tags/tag98.xml><?xml version="1.0" encoding="utf-8"?>
<p:tagLst xmlns:a="http://schemas.openxmlformats.org/drawingml/2006/main" xmlns:r="http://schemas.openxmlformats.org/officeDocument/2006/relationships" xmlns:p="http://schemas.openxmlformats.org/presentationml/2006/main">
  <p:tag name="KSO_WM_FULL_TEXT_BEAUTIFY_COPY_ID" val="6160"/>
</p:tagLst>
</file>

<file path=ppt/tags/tag99.xml><?xml version="1.0" encoding="utf-8"?>
<p:tagLst xmlns:a="http://schemas.openxmlformats.org/drawingml/2006/main" xmlns:r="http://schemas.openxmlformats.org/officeDocument/2006/relationships" xmlns:p="http://schemas.openxmlformats.org/presentationml/2006/main">
  <p:tag name="KSO_WM_FULL_TEXT_BEAUTIFY_COPY_ID" val="6161"/>
</p:tagLst>
</file>

<file path=ppt/theme/theme1.xml><?xml version="1.0" encoding="utf-8"?>
<a:theme xmlns:a="http://schemas.openxmlformats.org/drawingml/2006/main" name="Office 主题​​">
  <a:themeElements>
    <a:clrScheme name="自定义 221">
      <a:dk1>
        <a:sysClr val="windowText" lastClr="000000"/>
      </a:dk1>
      <a:lt1>
        <a:sysClr val="window" lastClr="FFFFFF"/>
      </a:lt1>
      <a:dk2>
        <a:srgbClr val="44546A"/>
      </a:dk2>
      <a:lt2>
        <a:srgbClr val="E7E6E6"/>
      </a:lt2>
      <a:accent1>
        <a:srgbClr val="1F6CB0"/>
      </a:accent1>
      <a:accent2>
        <a:srgbClr val="1F6CB0"/>
      </a:accent2>
      <a:accent3>
        <a:srgbClr val="1F6CB0"/>
      </a:accent3>
      <a:accent4>
        <a:srgbClr val="1F6CB0"/>
      </a:accent4>
      <a:accent5>
        <a:srgbClr val="1F6CB0"/>
      </a:accent5>
      <a:accent6>
        <a:srgbClr val="1F6CB0"/>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749</TotalTime>
  <Words>1305</Words>
  <Application>Microsoft Office PowerPoint</Application>
  <PresentationFormat>Widescreen</PresentationFormat>
  <Paragraphs>132</Paragraphs>
  <Slides>34</Slides>
  <Notes>6</Notes>
  <HiddenSlides>1</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等线</vt:lpstr>
      <vt:lpstr>等线 Light</vt:lpstr>
      <vt:lpstr>Arial</vt:lpstr>
      <vt:lpstr>Calibri</vt:lpstr>
      <vt:lpstr>Elsie</vt:lpstr>
      <vt:lpstr>Fhoscar</vt:lpstr>
      <vt:lpstr>Inter</vt:lpstr>
      <vt:lpstr>N27 webfont</vt:lpstr>
      <vt:lpstr>sohne</vt:lpstr>
      <vt:lpstr>source-serif-pro</vt:lpstr>
      <vt:lpstr>Office 主题​​</vt:lpstr>
      <vt:lpstr>PowerPoint Presentation</vt:lpstr>
      <vt:lpstr>PowerPoint Presentation</vt:lpstr>
      <vt:lpstr>PowerPoint Presentation</vt:lpstr>
      <vt:lpstr>Object Tracking</vt:lpstr>
      <vt:lpstr>Challenges </vt:lpstr>
      <vt:lpstr>PowerPoint Presentation</vt:lpstr>
      <vt:lpstr>Traditional methods</vt:lpstr>
      <vt:lpstr>PowerPoint Presentation</vt:lpstr>
      <vt:lpstr>What is object detection? </vt:lpstr>
      <vt:lpstr>   Object detection algorithms are broadly classified into two categories based on how many times the same input image is passed through a network.  </vt:lpstr>
      <vt:lpstr>PowerPoint Presentation</vt:lpstr>
      <vt:lpstr>Object detection models performance evaluation metrics</vt:lpstr>
      <vt:lpstr>PowerPoint Presentation</vt:lpstr>
      <vt:lpstr>YOLO: Algorithm for Object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YOLOv10</vt:lpstr>
      <vt:lpstr>PowerPoint Presentation</vt:lpstr>
      <vt:lpstr>The SORT algorithm: foundation of Deep SORT</vt:lpstr>
      <vt:lpstr>What is Deep SORT?</vt:lpstr>
      <vt:lpstr>How does Deep SORT work?</vt:lpstr>
      <vt:lpstr>PowerPoint Presentation</vt:lpstr>
      <vt:lpstr>PowerPoint Presentation</vt:lpstr>
      <vt:lpstr>Advantages of Deep SORT include:</vt:lpstr>
      <vt:lpstr>Deep SORT Real-World Applications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amirata ghaffarian</cp:lastModifiedBy>
  <cp:revision>21</cp:revision>
  <dcterms:created xsi:type="dcterms:W3CDTF">2019-01-11T03:13:00Z</dcterms:created>
  <dcterms:modified xsi:type="dcterms:W3CDTF">2024-06-02T08:16:39Z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5A1E609DD4A54AFC8EAE95440F7CBEF5</vt:lpwstr>
  </property>
</Properties>
</file>